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notesSlides/notesSlide1.xml" ContentType="application/vnd.openxmlformats-officedocument.presentationml.notesSlide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75" r:id="rId13"/>
    <p:sldId id="279" r:id="rId14"/>
    <p:sldId id="278" r:id="rId15"/>
    <p:sldId id="280" r:id="rId16"/>
    <p:sldId id="282" r:id="rId17"/>
    <p:sldId id="283" r:id="rId18"/>
    <p:sldId id="287" r:id="rId19"/>
    <p:sldId id="289" r:id="rId20"/>
    <p:sldId id="302" r:id="rId21"/>
    <p:sldId id="303" r:id="rId22"/>
    <p:sldId id="301" r:id="rId23"/>
  </p:sldIdLst>
  <p:sldSz cx="12192000" cy="6858000"/>
  <p:notesSz cx="6858000" cy="9144000"/>
  <p:custDataLst>
    <p:tags r:id="rId2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6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49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6" autoAdjust="0"/>
    <p:restoredTop sz="86451" autoAdjust="0"/>
  </p:normalViewPr>
  <p:slideViewPr>
    <p:cSldViewPr snapToGrid="0" showGuides="1">
      <p:cViewPr varScale="1">
        <p:scale>
          <a:sx n="123" d="100"/>
          <a:sy n="123" d="100"/>
        </p:scale>
        <p:origin x="114" y="168"/>
      </p:cViewPr>
      <p:guideLst>
        <p:guide pos="416"/>
        <p:guide pos="7256"/>
        <p:guide orient="horz" pos="648"/>
        <p:guide orient="horz" pos="712"/>
        <p:guide orient="horz" pos="3949"/>
        <p:guide orient="horz" pos="38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DC0066-ADC0-4361-874C-E3F869598306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194EE-8D60-477B-B229-A79384CEED9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219325" y="1206500"/>
            <a:ext cx="7740650" cy="2251693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altLang="zh-CN"/>
              <a:t>Click to add title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778250" y="3674093"/>
            <a:ext cx="4622800" cy="508703"/>
          </a:xfr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add subtitle</a:t>
            </a:r>
            <a:endParaRPr lang="en-US"/>
          </a:p>
        </p:txBody>
      </p:sp>
      <p:sp>
        <p:nvSpPr>
          <p:cNvPr id="6" name="Text Placeholder 4294967294"/>
          <p:cNvSpPr>
            <a:spLocks noGrp="1"/>
          </p:cNvSpPr>
          <p:nvPr>
            <p:ph type="body" sz="quarter" idx="13" hasCustomPrompt="1"/>
          </p:nvPr>
        </p:nvSpPr>
        <p:spPr>
          <a:xfrm>
            <a:off x="7001013" y="5859780"/>
            <a:ext cx="4517887" cy="274320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/>
              <a:t>Presenter name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60398" y="5859780"/>
            <a:ext cx="4517887" cy="27432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  <p:hf sldNum="0"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/>
              <a:t>Click to add title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altLang="zh-CN"/>
              <a:t>Click to add text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25592-9C3F-48AB-9A3F-F2A64B129A6F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60400" y="1500187"/>
            <a:ext cx="2836562" cy="915667"/>
          </a:xfrm>
        </p:spPr>
        <p:txBody>
          <a:bodyPr anchor="t">
            <a:normAutofit/>
          </a:bodyPr>
          <a:lstStyle>
            <a:lvl1pPr algn="r">
              <a:defRPr sz="2400"/>
            </a:lvl1pPr>
          </a:lstStyle>
          <a:p>
            <a:r>
              <a:rPr lang="en-US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 hasCustomPrompt="1"/>
          </p:nvPr>
        </p:nvSpPr>
        <p:spPr>
          <a:xfrm>
            <a:off x="3745078" y="1500188"/>
            <a:ext cx="7773821" cy="4633912"/>
          </a:xfrm>
        </p:spPr>
        <p:txBody>
          <a:bodyPr/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/>
            </a:lvl1pPr>
            <a:lvl2pPr marL="800100" indent="-342900">
              <a:lnSpc>
                <a:spcPct val="100000"/>
              </a:lnSpc>
              <a:buFont typeface="+mj-ea"/>
              <a:buAutoNum type="circleNumDbPlain"/>
              <a:defRPr/>
            </a:lvl2pPr>
            <a:lvl3pPr marL="1257300" indent="-342900">
              <a:lnSpc>
                <a:spcPct val="100000"/>
              </a:lnSpc>
              <a:buFont typeface="+mj-lt"/>
              <a:buAutoNum type="alphaLcParenR"/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altLang="zh-CN"/>
              <a:t>Click to add text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25592-9C3F-48AB-9A3F-F2A64B129A6F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3621019" y="1500188"/>
            <a:ext cx="0" cy="4633913"/>
          </a:xfrm>
          <a:prstGeom prst="line">
            <a:avLst/>
          </a:prstGeom>
          <a:solidFill>
            <a:srgbClr val="FFCC00"/>
          </a:solidFill>
          <a:ln w="317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" name="Freeform: Shape 8"/>
          <p:cNvSpPr>
            <a:spLocks noChangeAspect="1"/>
          </p:cNvSpPr>
          <p:nvPr/>
        </p:nvSpPr>
        <p:spPr bwMode="auto">
          <a:xfrm>
            <a:off x="2626456" y="5219207"/>
            <a:ext cx="870506" cy="915667"/>
          </a:xfrm>
          <a:custGeom>
            <a:avLst/>
            <a:gdLst>
              <a:gd name="T0" fmla="*/ 3353 w 5127"/>
              <a:gd name="T1" fmla="*/ 1728 h 5401"/>
              <a:gd name="T2" fmla="*/ 2183 w 5127"/>
              <a:gd name="T3" fmla="*/ 1608 h 5401"/>
              <a:gd name="T4" fmla="*/ 3353 w 5127"/>
              <a:gd name="T5" fmla="*/ 1488 h 5401"/>
              <a:gd name="T6" fmla="*/ 3103 w 5127"/>
              <a:gd name="T7" fmla="*/ 2231 h 5401"/>
              <a:gd name="T8" fmla="*/ 3103 w 5127"/>
              <a:gd name="T9" fmla="*/ 1991 h 5401"/>
              <a:gd name="T10" fmla="*/ 2432 w 5127"/>
              <a:gd name="T11" fmla="*/ 2111 h 5401"/>
              <a:gd name="T12" fmla="*/ 3103 w 5127"/>
              <a:gd name="T13" fmla="*/ 2231 h 5401"/>
              <a:gd name="T14" fmla="*/ 3353 w 5127"/>
              <a:gd name="T15" fmla="*/ 2648 h 5401"/>
              <a:gd name="T16" fmla="*/ 2183 w 5127"/>
              <a:gd name="T17" fmla="*/ 2768 h 5401"/>
              <a:gd name="T18" fmla="*/ 3353 w 5127"/>
              <a:gd name="T19" fmla="*/ 2888 h 5401"/>
              <a:gd name="T20" fmla="*/ 2552 w 5127"/>
              <a:gd name="T21" fmla="*/ 3151 h 5401"/>
              <a:gd name="T22" fmla="*/ 2552 w 5127"/>
              <a:gd name="T23" fmla="*/ 3391 h 5401"/>
              <a:gd name="T24" fmla="*/ 3223 w 5127"/>
              <a:gd name="T25" fmla="*/ 3271 h 5401"/>
              <a:gd name="T26" fmla="*/ 2552 w 5127"/>
              <a:gd name="T27" fmla="*/ 3151 h 5401"/>
              <a:gd name="T28" fmla="*/ 4448 w 5127"/>
              <a:gd name="T29" fmla="*/ 1442 h 5401"/>
              <a:gd name="T30" fmla="*/ 4688 w 5127"/>
              <a:gd name="T31" fmla="*/ 1442 h 5401"/>
              <a:gd name="T32" fmla="*/ 3988 w 5127"/>
              <a:gd name="T33" fmla="*/ 0 h 5401"/>
              <a:gd name="T34" fmla="*/ 0 w 5127"/>
              <a:gd name="T35" fmla="*/ 604 h 5401"/>
              <a:gd name="T36" fmla="*/ 120 w 5127"/>
              <a:gd name="T37" fmla="*/ 1792 h 5401"/>
              <a:gd name="T38" fmla="*/ 686 w 5127"/>
              <a:gd name="T39" fmla="*/ 1672 h 5401"/>
              <a:gd name="T40" fmla="*/ 240 w 5127"/>
              <a:gd name="T41" fmla="*/ 1552 h 5401"/>
              <a:gd name="T42" fmla="*/ 604 w 5127"/>
              <a:gd name="T43" fmla="*/ 240 h 5401"/>
              <a:gd name="T44" fmla="*/ 968 w 5127"/>
              <a:gd name="T45" fmla="*/ 4179 h 5401"/>
              <a:gd name="T46" fmla="*/ 3904 w 5127"/>
              <a:gd name="T47" fmla="*/ 4879 h 5401"/>
              <a:gd name="T48" fmla="*/ 3904 w 5127"/>
              <a:gd name="T49" fmla="*/ 4639 h 5401"/>
              <a:gd name="T50" fmla="*/ 1208 w 5127"/>
              <a:gd name="T51" fmla="*/ 4179 h 5401"/>
              <a:gd name="T52" fmla="*/ 1086 w 5127"/>
              <a:gd name="T53" fmla="*/ 240 h 5401"/>
              <a:gd name="T54" fmla="*/ 4448 w 5127"/>
              <a:gd name="T55" fmla="*/ 700 h 5401"/>
              <a:gd name="T56" fmla="*/ 4568 w 5127"/>
              <a:gd name="T57" fmla="*/ 2000 h 5401"/>
              <a:gd name="T58" fmla="*/ 4568 w 5127"/>
              <a:gd name="T59" fmla="*/ 2240 h 5401"/>
              <a:gd name="T60" fmla="*/ 4887 w 5127"/>
              <a:gd name="T61" fmla="*/ 2340 h 5401"/>
              <a:gd name="T62" fmla="*/ 5007 w 5127"/>
              <a:gd name="T63" fmla="*/ 3838 h 5401"/>
              <a:gd name="T64" fmla="*/ 5127 w 5127"/>
              <a:gd name="T65" fmla="*/ 2340 h 5401"/>
              <a:gd name="T66" fmla="*/ 4568 w 5127"/>
              <a:gd name="T67" fmla="*/ 5139 h 5401"/>
              <a:gd name="T68" fmla="*/ 4448 w 5127"/>
              <a:gd name="T69" fmla="*/ 5281 h 5401"/>
              <a:gd name="T70" fmla="*/ 4688 w 5127"/>
              <a:gd name="T71" fmla="*/ 5281 h 5401"/>
              <a:gd name="T72" fmla="*/ 4568 w 5127"/>
              <a:gd name="T73" fmla="*/ 5139 h 5401"/>
              <a:gd name="T74" fmla="*/ 4448 w 5127"/>
              <a:gd name="T75" fmla="*/ 2559 h 5401"/>
              <a:gd name="T76" fmla="*/ 4568 w 5127"/>
              <a:gd name="T77" fmla="*/ 4974 h 5401"/>
              <a:gd name="T78" fmla="*/ 4688 w 5127"/>
              <a:gd name="T79" fmla="*/ 2559 h 5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27" h="5401">
                <a:moveTo>
                  <a:pt x="3473" y="1608"/>
                </a:moveTo>
                <a:cubicBezTo>
                  <a:pt x="3473" y="1674"/>
                  <a:pt x="3419" y="1728"/>
                  <a:pt x="3353" y="1728"/>
                </a:cubicBezTo>
                <a:lnTo>
                  <a:pt x="2303" y="1728"/>
                </a:lnTo>
                <a:cubicBezTo>
                  <a:pt x="2236" y="1728"/>
                  <a:pt x="2183" y="1674"/>
                  <a:pt x="2183" y="1608"/>
                </a:cubicBezTo>
                <a:cubicBezTo>
                  <a:pt x="2183" y="1542"/>
                  <a:pt x="2236" y="1488"/>
                  <a:pt x="2303" y="1488"/>
                </a:cubicBezTo>
                <a:lnTo>
                  <a:pt x="3353" y="1488"/>
                </a:lnTo>
                <a:cubicBezTo>
                  <a:pt x="3419" y="1488"/>
                  <a:pt x="3473" y="1542"/>
                  <a:pt x="3473" y="1608"/>
                </a:cubicBezTo>
                <a:close/>
                <a:moveTo>
                  <a:pt x="3103" y="2231"/>
                </a:moveTo>
                <a:cubicBezTo>
                  <a:pt x="3170" y="2231"/>
                  <a:pt x="3223" y="2178"/>
                  <a:pt x="3223" y="2111"/>
                </a:cubicBezTo>
                <a:cubicBezTo>
                  <a:pt x="3223" y="2045"/>
                  <a:pt x="3170" y="1991"/>
                  <a:pt x="3103" y="1991"/>
                </a:cubicBezTo>
                <a:lnTo>
                  <a:pt x="2552" y="1991"/>
                </a:lnTo>
                <a:cubicBezTo>
                  <a:pt x="2486" y="1991"/>
                  <a:pt x="2432" y="2045"/>
                  <a:pt x="2432" y="2111"/>
                </a:cubicBezTo>
                <a:cubicBezTo>
                  <a:pt x="2432" y="2178"/>
                  <a:pt x="2486" y="2231"/>
                  <a:pt x="2552" y="2231"/>
                </a:cubicBezTo>
                <a:lnTo>
                  <a:pt x="3103" y="2231"/>
                </a:lnTo>
                <a:close/>
                <a:moveTo>
                  <a:pt x="3473" y="2768"/>
                </a:moveTo>
                <a:cubicBezTo>
                  <a:pt x="3473" y="2701"/>
                  <a:pt x="3419" y="2648"/>
                  <a:pt x="3353" y="2648"/>
                </a:cubicBezTo>
                <a:lnTo>
                  <a:pt x="2303" y="2648"/>
                </a:lnTo>
                <a:cubicBezTo>
                  <a:pt x="2236" y="2648"/>
                  <a:pt x="2183" y="2701"/>
                  <a:pt x="2183" y="2768"/>
                </a:cubicBezTo>
                <a:cubicBezTo>
                  <a:pt x="2183" y="2834"/>
                  <a:pt x="2236" y="2888"/>
                  <a:pt x="2303" y="2888"/>
                </a:cubicBezTo>
                <a:lnTo>
                  <a:pt x="3353" y="2888"/>
                </a:lnTo>
                <a:cubicBezTo>
                  <a:pt x="3419" y="2888"/>
                  <a:pt x="3473" y="2834"/>
                  <a:pt x="3473" y="2768"/>
                </a:cubicBezTo>
                <a:close/>
                <a:moveTo>
                  <a:pt x="2552" y="3151"/>
                </a:moveTo>
                <a:cubicBezTo>
                  <a:pt x="2486" y="3151"/>
                  <a:pt x="2432" y="3205"/>
                  <a:pt x="2432" y="3271"/>
                </a:cubicBezTo>
                <a:cubicBezTo>
                  <a:pt x="2432" y="3338"/>
                  <a:pt x="2486" y="3391"/>
                  <a:pt x="2552" y="3391"/>
                </a:cubicBezTo>
                <a:lnTo>
                  <a:pt x="3103" y="3391"/>
                </a:lnTo>
                <a:cubicBezTo>
                  <a:pt x="3170" y="3391"/>
                  <a:pt x="3223" y="3338"/>
                  <a:pt x="3223" y="3271"/>
                </a:cubicBezTo>
                <a:cubicBezTo>
                  <a:pt x="3223" y="3205"/>
                  <a:pt x="3170" y="3151"/>
                  <a:pt x="3103" y="3151"/>
                </a:cubicBezTo>
                <a:lnTo>
                  <a:pt x="2552" y="3151"/>
                </a:lnTo>
                <a:close/>
                <a:moveTo>
                  <a:pt x="4448" y="700"/>
                </a:moveTo>
                <a:lnTo>
                  <a:pt x="4448" y="1442"/>
                </a:lnTo>
                <a:cubicBezTo>
                  <a:pt x="4448" y="1509"/>
                  <a:pt x="4501" y="1562"/>
                  <a:pt x="4568" y="1562"/>
                </a:cubicBezTo>
                <a:cubicBezTo>
                  <a:pt x="4634" y="1562"/>
                  <a:pt x="4688" y="1509"/>
                  <a:pt x="4688" y="1442"/>
                </a:cubicBezTo>
                <a:lnTo>
                  <a:pt x="4688" y="700"/>
                </a:lnTo>
                <a:cubicBezTo>
                  <a:pt x="4688" y="314"/>
                  <a:pt x="4374" y="0"/>
                  <a:pt x="3988" y="0"/>
                </a:cubicBezTo>
                <a:lnTo>
                  <a:pt x="604" y="0"/>
                </a:lnTo>
                <a:cubicBezTo>
                  <a:pt x="271" y="0"/>
                  <a:pt x="0" y="271"/>
                  <a:pt x="0" y="604"/>
                </a:cubicBezTo>
                <a:lnTo>
                  <a:pt x="0" y="1672"/>
                </a:lnTo>
                <a:cubicBezTo>
                  <a:pt x="0" y="1738"/>
                  <a:pt x="53" y="1792"/>
                  <a:pt x="120" y="1792"/>
                </a:cubicBezTo>
                <a:lnTo>
                  <a:pt x="566" y="1792"/>
                </a:lnTo>
                <a:cubicBezTo>
                  <a:pt x="632" y="1792"/>
                  <a:pt x="686" y="1738"/>
                  <a:pt x="686" y="1672"/>
                </a:cubicBezTo>
                <a:cubicBezTo>
                  <a:pt x="686" y="1606"/>
                  <a:pt x="632" y="1552"/>
                  <a:pt x="566" y="1552"/>
                </a:cubicBezTo>
                <a:lnTo>
                  <a:pt x="240" y="1552"/>
                </a:lnTo>
                <a:lnTo>
                  <a:pt x="240" y="604"/>
                </a:lnTo>
                <a:cubicBezTo>
                  <a:pt x="240" y="403"/>
                  <a:pt x="403" y="240"/>
                  <a:pt x="604" y="240"/>
                </a:cubicBezTo>
                <a:cubicBezTo>
                  <a:pt x="805" y="240"/>
                  <a:pt x="968" y="403"/>
                  <a:pt x="968" y="604"/>
                </a:cubicBezTo>
                <a:lnTo>
                  <a:pt x="968" y="4179"/>
                </a:lnTo>
                <a:cubicBezTo>
                  <a:pt x="968" y="4565"/>
                  <a:pt x="1282" y="4879"/>
                  <a:pt x="1668" y="4879"/>
                </a:cubicBezTo>
                <a:lnTo>
                  <a:pt x="3904" y="4879"/>
                </a:lnTo>
                <a:cubicBezTo>
                  <a:pt x="3970" y="4879"/>
                  <a:pt x="4024" y="4825"/>
                  <a:pt x="4024" y="4759"/>
                </a:cubicBezTo>
                <a:cubicBezTo>
                  <a:pt x="4024" y="4693"/>
                  <a:pt x="3970" y="4639"/>
                  <a:pt x="3904" y="4639"/>
                </a:cubicBezTo>
                <a:lnTo>
                  <a:pt x="1668" y="4639"/>
                </a:lnTo>
                <a:cubicBezTo>
                  <a:pt x="1415" y="4639"/>
                  <a:pt x="1208" y="4433"/>
                  <a:pt x="1208" y="4179"/>
                </a:cubicBezTo>
                <a:lnTo>
                  <a:pt x="1208" y="604"/>
                </a:lnTo>
                <a:cubicBezTo>
                  <a:pt x="1208" y="468"/>
                  <a:pt x="1163" y="341"/>
                  <a:pt x="1086" y="240"/>
                </a:cubicBezTo>
                <a:lnTo>
                  <a:pt x="3988" y="240"/>
                </a:lnTo>
                <a:cubicBezTo>
                  <a:pt x="4241" y="240"/>
                  <a:pt x="4448" y="446"/>
                  <a:pt x="4448" y="700"/>
                </a:cubicBezTo>
                <a:close/>
                <a:moveTo>
                  <a:pt x="4787" y="2000"/>
                </a:moveTo>
                <a:lnTo>
                  <a:pt x="4568" y="2000"/>
                </a:lnTo>
                <a:cubicBezTo>
                  <a:pt x="4501" y="2000"/>
                  <a:pt x="4448" y="2054"/>
                  <a:pt x="4448" y="2120"/>
                </a:cubicBezTo>
                <a:cubicBezTo>
                  <a:pt x="4448" y="2187"/>
                  <a:pt x="4501" y="2240"/>
                  <a:pt x="4568" y="2240"/>
                </a:cubicBezTo>
                <a:lnTo>
                  <a:pt x="4787" y="2240"/>
                </a:lnTo>
                <a:cubicBezTo>
                  <a:pt x="4842" y="2240"/>
                  <a:pt x="4887" y="2285"/>
                  <a:pt x="4887" y="2340"/>
                </a:cubicBezTo>
                <a:lnTo>
                  <a:pt x="4887" y="3718"/>
                </a:lnTo>
                <a:cubicBezTo>
                  <a:pt x="4887" y="3785"/>
                  <a:pt x="4941" y="3838"/>
                  <a:pt x="5007" y="3838"/>
                </a:cubicBezTo>
                <a:cubicBezTo>
                  <a:pt x="5073" y="3838"/>
                  <a:pt x="5127" y="3785"/>
                  <a:pt x="5127" y="3718"/>
                </a:cubicBezTo>
                <a:lnTo>
                  <a:pt x="5127" y="2340"/>
                </a:lnTo>
                <a:cubicBezTo>
                  <a:pt x="5127" y="2153"/>
                  <a:pt x="4975" y="2000"/>
                  <a:pt x="4787" y="2000"/>
                </a:cubicBezTo>
                <a:close/>
                <a:moveTo>
                  <a:pt x="4568" y="5139"/>
                </a:moveTo>
                <a:cubicBezTo>
                  <a:pt x="4501" y="5139"/>
                  <a:pt x="4448" y="5193"/>
                  <a:pt x="4448" y="5259"/>
                </a:cubicBezTo>
                <a:lnTo>
                  <a:pt x="4448" y="5281"/>
                </a:lnTo>
                <a:cubicBezTo>
                  <a:pt x="4448" y="5347"/>
                  <a:pt x="4501" y="5401"/>
                  <a:pt x="4568" y="5401"/>
                </a:cubicBezTo>
                <a:cubicBezTo>
                  <a:pt x="4634" y="5401"/>
                  <a:pt x="4688" y="5347"/>
                  <a:pt x="4688" y="5281"/>
                </a:cubicBezTo>
                <a:lnTo>
                  <a:pt x="4688" y="5259"/>
                </a:lnTo>
                <a:cubicBezTo>
                  <a:pt x="4688" y="5193"/>
                  <a:pt x="4634" y="5139"/>
                  <a:pt x="4568" y="5139"/>
                </a:cubicBezTo>
                <a:close/>
                <a:moveTo>
                  <a:pt x="4568" y="2439"/>
                </a:moveTo>
                <a:cubicBezTo>
                  <a:pt x="4501" y="2439"/>
                  <a:pt x="4448" y="2492"/>
                  <a:pt x="4448" y="2559"/>
                </a:cubicBezTo>
                <a:lnTo>
                  <a:pt x="4448" y="4854"/>
                </a:lnTo>
                <a:cubicBezTo>
                  <a:pt x="4448" y="4920"/>
                  <a:pt x="4501" y="4974"/>
                  <a:pt x="4568" y="4974"/>
                </a:cubicBezTo>
                <a:cubicBezTo>
                  <a:pt x="4634" y="4974"/>
                  <a:pt x="4688" y="4920"/>
                  <a:pt x="4688" y="4854"/>
                </a:cubicBezTo>
                <a:lnTo>
                  <a:pt x="4688" y="2559"/>
                </a:lnTo>
                <a:cubicBezTo>
                  <a:pt x="4688" y="2492"/>
                  <a:pt x="4634" y="2439"/>
                  <a:pt x="4568" y="2439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368675" y="2441601"/>
            <a:ext cx="5435600" cy="987399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altLang="zh-CN"/>
              <a:t>Click to add title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375025" y="3429000"/>
            <a:ext cx="5435600" cy="2705100"/>
          </a:xfrm>
        </p:spPr>
        <p:txBody>
          <a:bodyPr>
            <a:norm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add text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25592-9C3F-48AB-9A3F-F2A64B129A6F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  <p:hf hd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/>
              <a:t>Click to add title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25592-9C3F-48AB-9A3F-F2A64B129A6F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hf hd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25592-9C3F-48AB-9A3F-F2A64B129A6F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" preserve="1">
  <p:cSld name="Closing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73200" y="2247900"/>
            <a:ext cx="9232900" cy="2095500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en-US" altLang="zh-CN"/>
              <a:t>Click to add title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001013" y="5859780"/>
            <a:ext cx="4517887" cy="274320"/>
          </a:xfrm>
        </p:spPr>
        <p:txBody>
          <a:bodyPr anchor="ctr">
            <a:noAutofit/>
          </a:bodyPr>
          <a:lstStyle>
            <a:lvl1pPr marL="0" indent="0" algn="r">
              <a:lnSpc>
                <a:spcPct val="100000"/>
              </a:lnSpc>
              <a:spcBef>
                <a:spcPct val="0"/>
              </a:spcBef>
              <a:buNone/>
              <a:defRPr lang="en-US"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/>
              <a:t>Presenter name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660400" y="5844540"/>
            <a:ext cx="4517887" cy="27432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buNone/>
              <a:defRPr lang="en-US" sz="1200">
                <a:solidFill>
                  <a:schemeClr val="tx1"/>
                </a:solidFill>
              </a:defRPr>
            </a:lvl1pPr>
          </a:lstStyle>
          <a:p>
            <a:pPr lvl="0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  <p:hf sldNum="0"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/>
              <a:t>Click to add title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add text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8050" y="6409690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25592-9C3F-48AB-9A3F-F2A64B129A6F}" type="datetimeFigureOut">
              <a:rPr lang="en-US" smtClean="0"/>
              <a:t>3/8/2025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0399" y="6409690"/>
            <a:ext cx="375073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8168" y="6409690"/>
            <a:ext cx="375073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B1146-E542-4D4E-B8E9-6919A11DDD4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ransition/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53.xml"/><Relationship Id="rId13" Type="http://schemas.openxmlformats.org/officeDocument/2006/relationships/tags" Target="../tags/tag58.xml"/><Relationship Id="rId18" Type="http://schemas.openxmlformats.org/officeDocument/2006/relationships/tags" Target="../tags/tag63.xml"/><Relationship Id="rId26" Type="http://schemas.openxmlformats.org/officeDocument/2006/relationships/image" Target="../media/image6.jpeg"/><Relationship Id="rId3" Type="http://schemas.openxmlformats.org/officeDocument/2006/relationships/tags" Target="../tags/tag48.xml"/><Relationship Id="rId21" Type="http://schemas.openxmlformats.org/officeDocument/2006/relationships/tags" Target="../tags/tag66.xml"/><Relationship Id="rId7" Type="http://schemas.openxmlformats.org/officeDocument/2006/relationships/tags" Target="../tags/tag52.xml"/><Relationship Id="rId12" Type="http://schemas.openxmlformats.org/officeDocument/2006/relationships/tags" Target="../tags/tag57.xml"/><Relationship Id="rId17" Type="http://schemas.openxmlformats.org/officeDocument/2006/relationships/tags" Target="../tags/tag62.xml"/><Relationship Id="rId25" Type="http://schemas.openxmlformats.org/officeDocument/2006/relationships/image" Target="../media/image5.jpeg"/><Relationship Id="rId2" Type="http://schemas.openxmlformats.org/officeDocument/2006/relationships/tags" Target="../tags/tag47.xml"/><Relationship Id="rId16" Type="http://schemas.openxmlformats.org/officeDocument/2006/relationships/tags" Target="../tags/tag61.xml"/><Relationship Id="rId20" Type="http://schemas.openxmlformats.org/officeDocument/2006/relationships/tags" Target="../tags/tag65.xml"/><Relationship Id="rId1" Type="http://schemas.openxmlformats.org/officeDocument/2006/relationships/tags" Target="../tags/tag46.xml"/><Relationship Id="rId6" Type="http://schemas.openxmlformats.org/officeDocument/2006/relationships/tags" Target="../tags/tag51.xml"/><Relationship Id="rId11" Type="http://schemas.openxmlformats.org/officeDocument/2006/relationships/tags" Target="../tags/tag56.xml"/><Relationship Id="rId24" Type="http://schemas.openxmlformats.org/officeDocument/2006/relationships/image" Target="../media/image4.jpeg"/><Relationship Id="rId5" Type="http://schemas.openxmlformats.org/officeDocument/2006/relationships/tags" Target="../tags/tag50.xml"/><Relationship Id="rId15" Type="http://schemas.openxmlformats.org/officeDocument/2006/relationships/tags" Target="../tags/tag60.xml"/><Relationship Id="rId23" Type="http://schemas.openxmlformats.org/officeDocument/2006/relationships/image" Target="../media/image3.jpeg"/><Relationship Id="rId10" Type="http://schemas.openxmlformats.org/officeDocument/2006/relationships/tags" Target="../tags/tag55.xml"/><Relationship Id="rId19" Type="http://schemas.openxmlformats.org/officeDocument/2006/relationships/tags" Target="../tags/tag64.xml"/><Relationship Id="rId4" Type="http://schemas.openxmlformats.org/officeDocument/2006/relationships/tags" Target="../tags/tag49.xml"/><Relationship Id="rId9" Type="http://schemas.openxmlformats.org/officeDocument/2006/relationships/tags" Target="../tags/tag54.xml"/><Relationship Id="rId14" Type="http://schemas.openxmlformats.org/officeDocument/2006/relationships/tags" Target="../tags/tag59.xml"/><Relationship Id="rId22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74.xml"/><Relationship Id="rId13" Type="http://schemas.openxmlformats.org/officeDocument/2006/relationships/image" Target="../media/image7.png"/><Relationship Id="rId3" Type="http://schemas.openxmlformats.org/officeDocument/2006/relationships/tags" Target="../tags/tag69.xml"/><Relationship Id="rId7" Type="http://schemas.openxmlformats.org/officeDocument/2006/relationships/tags" Target="../tags/tag73.xml"/><Relationship Id="rId12" Type="http://schemas.openxmlformats.org/officeDocument/2006/relationships/notesSlide" Target="../notesSlides/notesSlide1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6" Type="http://schemas.openxmlformats.org/officeDocument/2006/relationships/tags" Target="../tags/tag72.xml"/><Relationship Id="rId11" Type="http://schemas.openxmlformats.org/officeDocument/2006/relationships/slideLayout" Target="../slideLayouts/slideLayout5.xml"/><Relationship Id="rId5" Type="http://schemas.openxmlformats.org/officeDocument/2006/relationships/tags" Target="../tags/tag71.xml"/><Relationship Id="rId10" Type="http://schemas.openxmlformats.org/officeDocument/2006/relationships/tags" Target="../tags/tag76.xml"/><Relationship Id="rId4" Type="http://schemas.openxmlformats.org/officeDocument/2006/relationships/tags" Target="../tags/tag70.xml"/><Relationship Id="rId9" Type="http://schemas.openxmlformats.org/officeDocument/2006/relationships/tags" Target="../tags/tag7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84.xml"/><Relationship Id="rId13" Type="http://schemas.openxmlformats.org/officeDocument/2006/relationships/tags" Target="../tags/tag89.xml"/><Relationship Id="rId18" Type="http://schemas.openxmlformats.org/officeDocument/2006/relationships/tags" Target="../tags/tag94.xml"/><Relationship Id="rId3" Type="http://schemas.openxmlformats.org/officeDocument/2006/relationships/tags" Target="../tags/tag79.xml"/><Relationship Id="rId21" Type="http://schemas.openxmlformats.org/officeDocument/2006/relationships/tags" Target="../tags/tag97.xml"/><Relationship Id="rId7" Type="http://schemas.openxmlformats.org/officeDocument/2006/relationships/tags" Target="../tags/tag83.xml"/><Relationship Id="rId12" Type="http://schemas.openxmlformats.org/officeDocument/2006/relationships/tags" Target="../tags/tag88.xml"/><Relationship Id="rId17" Type="http://schemas.openxmlformats.org/officeDocument/2006/relationships/tags" Target="../tags/tag93.xml"/><Relationship Id="rId25" Type="http://schemas.openxmlformats.org/officeDocument/2006/relationships/slideLayout" Target="../slideLayouts/slideLayout5.xml"/><Relationship Id="rId2" Type="http://schemas.openxmlformats.org/officeDocument/2006/relationships/tags" Target="../tags/tag78.xml"/><Relationship Id="rId16" Type="http://schemas.openxmlformats.org/officeDocument/2006/relationships/tags" Target="../tags/tag92.xml"/><Relationship Id="rId20" Type="http://schemas.openxmlformats.org/officeDocument/2006/relationships/tags" Target="../tags/tag96.xml"/><Relationship Id="rId1" Type="http://schemas.openxmlformats.org/officeDocument/2006/relationships/tags" Target="../tags/tag77.xml"/><Relationship Id="rId6" Type="http://schemas.openxmlformats.org/officeDocument/2006/relationships/tags" Target="../tags/tag82.xml"/><Relationship Id="rId11" Type="http://schemas.openxmlformats.org/officeDocument/2006/relationships/tags" Target="../tags/tag87.xml"/><Relationship Id="rId24" Type="http://schemas.openxmlformats.org/officeDocument/2006/relationships/tags" Target="../tags/tag100.xml"/><Relationship Id="rId5" Type="http://schemas.openxmlformats.org/officeDocument/2006/relationships/tags" Target="../tags/tag81.xml"/><Relationship Id="rId15" Type="http://schemas.openxmlformats.org/officeDocument/2006/relationships/tags" Target="../tags/tag91.xml"/><Relationship Id="rId23" Type="http://schemas.openxmlformats.org/officeDocument/2006/relationships/tags" Target="../tags/tag99.xml"/><Relationship Id="rId10" Type="http://schemas.openxmlformats.org/officeDocument/2006/relationships/tags" Target="../tags/tag86.xml"/><Relationship Id="rId19" Type="http://schemas.openxmlformats.org/officeDocument/2006/relationships/tags" Target="../tags/tag95.xml"/><Relationship Id="rId4" Type="http://schemas.openxmlformats.org/officeDocument/2006/relationships/tags" Target="../tags/tag80.xml"/><Relationship Id="rId9" Type="http://schemas.openxmlformats.org/officeDocument/2006/relationships/tags" Target="../tags/tag85.xml"/><Relationship Id="rId14" Type="http://schemas.openxmlformats.org/officeDocument/2006/relationships/tags" Target="../tags/tag90.xml"/><Relationship Id="rId22" Type="http://schemas.openxmlformats.org/officeDocument/2006/relationships/tags" Target="../tags/tag9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08.xml"/><Relationship Id="rId13" Type="http://schemas.openxmlformats.org/officeDocument/2006/relationships/tags" Target="../tags/tag113.xml"/><Relationship Id="rId18" Type="http://schemas.openxmlformats.org/officeDocument/2006/relationships/slideLayout" Target="../slideLayouts/slideLayout5.xml"/><Relationship Id="rId3" Type="http://schemas.openxmlformats.org/officeDocument/2006/relationships/tags" Target="../tags/tag103.xml"/><Relationship Id="rId7" Type="http://schemas.openxmlformats.org/officeDocument/2006/relationships/tags" Target="../tags/tag107.xml"/><Relationship Id="rId12" Type="http://schemas.openxmlformats.org/officeDocument/2006/relationships/tags" Target="../tags/tag112.xml"/><Relationship Id="rId17" Type="http://schemas.openxmlformats.org/officeDocument/2006/relationships/tags" Target="../tags/tag117.xml"/><Relationship Id="rId2" Type="http://schemas.openxmlformats.org/officeDocument/2006/relationships/tags" Target="../tags/tag102.xml"/><Relationship Id="rId16" Type="http://schemas.openxmlformats.org/officeDocument/2006/relationships/tags" Target="../tags/tag116.xml"/><Relationship Id="rId1" Type="http://schemas.openxmlformats.org/officeDocument/2006/relationships/tags" Target="../tags/tag101.xml"/><Relationship Id="rId6" Type="http://schemas.openxmlformats.org/officeDocument/2006/relationships/tags" Target="../tags/tag106.xml"/><Relationship Id="rId11" Type="http://schemas.openxmlformats.org/officeDocument/2006/relationships/tags" Target="../tags/tag111.xml"/><Relationship Id="rId5" Type="http://schemas.openxmlformats.org/officeDocument/2006/relationships/tags" Target="../tags/tag105.xml"/><Relationship Id="rId15" Type="http://schemas.openxmlformats.org/officeDocument/2006/relationships/tags" Target="../tags/tag115.xml"/><Relationship Id="rId10" Type="http://schemas.openxmlformats.org/officeDocument/2006/relationships/tags" Target="../tags/tag110.xml"/><Relationship Id="rId4" Type="http://schemas.openxmlformats.org/officeDocument/2006/relationships/tags" Target="../tags/tag104.xml"/><Relationship Id="rId9" Type="http://schemas.openxmlformats.org/officeDocument/2006/relationships/tags" Target="../tags/tag109.xml"/><Relationship Id="rId14" Type="http://schemas.openxmlformats.org/officeDocument/2006/relationships/tags" Target="../tags/tag1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tags" Target="../tags/tag125.xml"/><Relationship Id="rId13" Type="http://schemas.openxmlformats.org/officeDocument/2006/relationships/tags" Target="../tags/tag130.xml"/><Relationship Id="rId3" Type="http://schemas.openxmlformats.org/officeDocument/2006/relationships/tags" Target="../tags/tag120.xml"/><Relationship Id="rId7" Type="http://schemas.openxmlformats.org/officeDocument/2006/relationships/tags" Target="../tags/tag124.xml"/><Relationship Id="rId12" Type="http://schemas.openxmlformats.org/officeDocument/2006/relationships/tags" Target="../tags/tag129.xml"/><Relationship Id="rId2" Type="http://schemas.openxmlformats.org/officeDocument/2006/relationships/tags" Target="../tags/tag119.xml"/><Relationship Id="rId16" Type="http://schemas.openxmlformats.org/officeDocument/2006/relationships/slideLayout" Target="../slideLayouts/slideLayout5.xml"/><Relationship Id="rId1" Type="http://schemas.openxmlformats.org/officeDocument/2006/relationships/tags" Target="../tags/tag118.xml"/><Relationship Id="rId6" Type="http://schemas.openxmlformats.org/officeDocument/2006/relationships/tags" Target="../tags/tag123.xml"/><Relationship Id="rId11" Type="http://schemas.openxmlformats.org/officeDocument/2006/relationships/tags" Target="../tags/tag128.xml"/><Relationship Id="rId5" Type="http://schemas.openxmlformats.org/officeDocument/2006/relationships/tags" Target="../tags/tag122.xml"/><Relationship Id="rId15" Type="http://schemas.openxmlformats.org/officeDocument/2006/relationships/tags" Target="../tags/tag132.xml"/><Relationship Id="rId10" Type="http://schemas.openxmlformats.org/officeDocument/2006/relationships/tags" Target="../tags/tag127.xml"/><Relationship Id="rId4" Type="http://schemas.openxmlformats.org/officeDocument/2006/relationships/tags" Target="../tags/tag121.xml"/><Relationship Id="rId9" Type="http://schemas.openxmlformats.org/officeDocument/2006/relationships/tags" Target="../tags/tag126.xml"/><Relationship Id="rId14" Type="http://schemas.openxmlformats.org/officeDocument/2006/relationships/tags" Target="../tags/tag13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140.xml"/><Relationship Id="rId13" Type="http://schemas.openxmlformats.org/officeDocument/2006/relationships/tags" Target="../tags/tag145.xml"/><Relationship Id="rId18" Type="http://schemas.openxmlformats.org/officeDocument/2006/relationships/tags" Target="../tags/tag150.xml"/><Relationship Id="rId26" Type="http://schemas.openxmlformats.org/officeDocument/2006/relationships/tags" Target="../tags/tag158.xml"/><Relationship Id="rId3" Type="http://schemas.openxmlformats.org/officeDocument/2006/relationships/tags" Target="../tags/tag135.xml"/><Relationship Id="rId21" Type="http://schemas.openxmlformats.org/officeDocument/2006/relationships/tags" Target="../tags/tag153.xml"/><Relationship Id="rId7" Type="http://schemas.openxmlformats.org/officeDocument/2006/relationships/tags" Target="../tags/tag139.xml"/><Relationship Id="rId12" Type="http://schemas.openxmlformats.org/officeDocument/2006/relationships/tags" Target="../tags/tag144.xml"/><Relationship Id="rId17" Type="http://schemas.openxmlformats.org/officeDocument/2006/relationships/tags" Target="../tags/tag149.xml"/><Relationship Id="rId25" Type="http://schemas.openxmlformats.org/officeDocument/2006/relationships/tags" Target="../tags/tag157.xml"/><Relationship Id="rId2" Type="http://schemas.openxmlformats.org/officeDocument/2006/relationships/tags" Target="../tags/tag134.xml"/><Relationship Id="rId16" Type="http://schemas.openxmlformats.org/officeDocument/2006/relationships/tags" Target="../tags/tag148.xml"/><Relationship Id="rId20" Type="http://schemas.openxmlformats.org/officeDocument/2006/relationships/tags" Target="../tags/tag152.xml"/><Relationship Id="rId29" Type="http://schemas.openxmlformats.org/officeDocument/2006/relationships/tags" Target="../tags/tag161.xml"/><Relationship Id="rId1" Type="http://schemas.openxmlformats.org/officeDocument/2006/relationships/tags" Target="../tags/tag133.xml"/><Relationship Id="rId6" Type="http://schemas.openxmlformats.org/officeDocument/2006/relationships/tags" Target="../tags/tag138.xml"/><Relationship Id="rId11" Type="http://schemas.openxmlformats.org/officeDocument/2006/relationships/tags" Target="../tags/tag143.xml"/><Relationship Id="rId24" Type="http://schemas.openxmlformats.org/officeDocument/2006/relationships/tags" Target="../tags/tag156.xml"/><Relationship Id="rId32" Type="http://schemas.openxmlformats.org/officeDocument/2006/relationships/slideLayout" Target="../slideLayouts/slideLayout5.xml"/><Relationship Id="rId5" Type="http://schemas.openxmlformats.org/officeDocument/2006/relationships/tags" Target="../tags/tag137.xml"/><Relationship Id="rId15" Type="http://schemas.openxmlformats.org/officeDocument/2006/relationships/tags" Target="../tags/tag147.xml"/><Relationship Id="rId23" Type="http://schemas.openxmlformats.org/officeDocument/2006/relationships/tags" Target="../tags/tag155.xml"/><Relationship Id="rId28" Type="http://schemas.openxmlformats.org/officeDocument/2006/relationships/tags" Target="../tags/tag160.xml"/><Relationship Id="rId10" Type="http://schemas.openxmlformats.org/officeDocument/2006/relationships/tags" Target="../tags/tag142.xml"/><Relationship Id="rId19" Type="http://schemas.openxmlformats.org/officeDocument/2006/relationships/tags" Target="../tags/tag151.xml"/><Relationship Id="rId31" Type="http://schemas.openxmlformats.org/officeDocument/2006/relationships/tags" Target="../tags/tag163.xml"/><Relationship Id="rId4" Type="http://schemas.openxmlformats.org/officeDocument/2006/relationships/tags" Target="../tags/tag136.xml"/><Relationship Id="rId9" Type="http://schemas.openxmlformats.org/officeDocument/2006/relationships/tags" Target="../tags/tag141.xml"/><Relationship Id="rId14" Type="http://schemas.openxmlformats.org/officeDocument/2006/relationships/tags" Target="../tags/tag146.xml"/><Relationship Id="rId22" Type="http://schemas.openxmlformats.org/officeDocument/2006/relationships/tags" Target="../tags/tag154.xml"/><Relationship Id="rId27" Type="http://schemas.openxmlformats.org/officeDocument/2006/relationships/tags" Target="../tags/tag159.xml"/><Relationship Id="rId30" Type="http://schemas.openxmlformats.org/officeDocument/2006/relationships/tags" Target="../tags/tag16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171.xml"/><Relationship Id="rId3" Type="http://schemas.openxmlformats.org/officeDocument/2006/relationships/tags" Target="../tags/tag166.xml"/><Relationship Id="rId7" Type="http://schemas.openxmlformats.org/officeDocument/2006/relationships/tags" Target="../tags/tag170.xml"/><Relationship Id="rId12" Type="http://schemas.openxmlformats.org/officeDocument/2006/relationships/slideLayout" Target="../slideLayouts/slideLayout5.xml"/><Relationship Id="rId2" Type="http://schemas.openxmlformats.org/officeDocument/2006/relationships/tags" Target="../tags/tag165.xml"/><Relationship Id="rId1" Type="http://schemas.openxmlformats.org/officeDocument/2006/relationships/tags" Target="../tags/tag164.xml"/><Relationship Id="rId6" Type="http://schemas.openxmlformats.org/officeDocument/2006/relationships/tags" Target="../tags/tag169.xml"/><Relationship Id="rId11" Type="http://schemas.openxmlformats.org/officeDocument/2006/relationships/tags" Target="../tags/tag174.xml"/><Relationship Id="rId5" Type="http://schemas.openxmlformats.org/officeDocument/2006/relationships/tags" Target="../tags/tag168.xml"/><Relationship Id="rId10" Type="http://schemas.openxmlformats.org/officeDocument/2006/relationships/tags" Target="../tags/tag173.xml"/><Relationship Id="rId4" Type="http://schemas.openxmlformats.org/officeDocument/2006/relationships/tags" Target="../tags/tag167.xml"/><Relationship Id="rId9" Type="http://schemas.openxmlformats.org/officeDocument/2006/relationships/tags" Target="../tags/tag17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177.xml"/><Relationship Id="rId7" Type="http://schemas.openxmlformats.org/officeDocument/2006/relationships/tags" Target="../tags/tag181.xml"/><Relationship Id="rId2" Type="http://schemas.openxmlformats.org/officeDocument/2006/relationships/tags" Target="../tags/tag176.xml"/><Relationship Id="rId1" Type="http://schemas.openxmlformats.org/officeDocument/2006/relationships/tags" Target="../tags/tag175.xml"/><Relationship Id="rId6" Type="http://schemas.openxmlformats.org/officeDocument/2006/relationships/tags" Target="../tags/tag180.xml"/><Relationship Id="rId5" Type="http://schemas.openxmlformats.org/officeDocument/2006/relationships/tags" Target="../tags/tag179.xml"/><Relationship Id="rId4" Type="http://schemas.openxmlformats.org/officeDocument/2006/relationships/tags" Target="../tags/tag17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3" Type="http://schemas.openxmlformats.org/officeDocument/2006/relationships/tags" Target="../tags/tag4.xml"/><Relationship Id="rId21" Type="http://schemas.openxmlformats.org/officeDocument/2006/relationships/tags" Target="../tags/tag22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24" Type="http://schemas.openxmlformats.org/officeDocument/2006/relationships/slideLayout" Target="../slideLayouts/slideLayout5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23" Type="http://schemas.openxmlformats.org/officeDocument/2006/relationships/tags" Target="../tags/tag24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tags" Target="../tags/tag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32.xml"/><Relationship Id="rId13" Type="http://schemas.openxmlformats.org/officeDocument/2006/relationships/tags" Target="../tags/tag37.xml"/><Relationship Id="rId18" Type="http://schemas.openxmlformats.org/officeDocument/2006/relationships/tags" Target="../tags/tag42.xml"/><Relationship Id="rId3" Type="http://schemas.openxmlformats.org/officeDocument/2006/relationships/tags" Target="../tags/tag27.xml"/><Relationship Id="rId21" Type="http://schemas.openxmlformats.org/officeDocument/2006/relationships/tags" Target="../tags/tag45.xml"/><Relationship Id="rId7" Type="http://schemas.openxmlformats.org/officeDocument/2006/relationships/tags" Target="../tags/tag31.xml"/><Relationship Id="rId12" Type="http://schemas.openxmlformats.org/officeDocument/2006/relationships/tags" Target="../tags/tag36.xml"/><Relationship Id="rId17" Type="http://schemas.openxmlformats.org/officeDocument/2006/relationships/tags" Target="../tags/tag41.xml"/><Relationship Id="rId2" Type="http://schemas.openxmlformats.org/officeDocument/2006/relationships/tags" Target="../tags/tag26.xml"/><Relationship Id="rId16" Type="http://schemas.openxmlformats.org/officeDocument/2006/relationships/tags" Target="../tags/tag40.xml"/><Relationship Id="rId20" Type="http://schemas.openxmlformats.org/officeDocument/2006/relationships/tags" Target="../tags/tag44.xml"/><Relationship Id="rId1" Type="http://schemas.openxmlformats.org/officeDocument/2006/relationships/tags" Target="../tags/tag25.xml"/><Relationship Id="rId6" Type="http://schemas.openxmlformats.org/officeDocument/2006/relationships/tags" Target="../tags/tag30.xml"/><Relationship Id="rId11" Type="http://schemas.openxmlformats.org/officeDocument/2006/relationships/tags" Target="../tags/tag35.xml"/><Relationship Id="rId5" Type="http://schemas.openxmlformats.org/officeDocument/2006/relationships/tags" Target="../tags/tag29.xml"/><Relationship Id="rId15" Type="http://schemas.openxmlformats.org/officeDocument/2006/relationships/tags" Target="../tags/tag39.xml"/><Relationship Id="rId10" Type="http://schemas.openxmlformats.org/officeDocument/2006/relationships/tags" Target="../tags/tag34.xml"/><Relationship Id="rId19" Type="http://schemas.openxmlformats.org/officeDocument/2006/relationships/tags" Target="../tags/tag43.xml"/><Relationship Id="rId4" Type="http://schemas.openxmlformats.org/officeDocument/2006/relationships/tags" Target="../tags/tag28.xml"/><Relationship Id="rId9" Type="http://schemas.openxmlformats.org/officeDocument/2006/relationships/tags" Target="../tags/tag33.xml"/><Relationship Id="rId14" Type="http://schemas.openxmlformats.org/officeDocument/2006/relationships/tags" Target="../tags/tag38.xml"/><Relationship Id="rId22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“智眸音领”——基于视觉、听觉转化的智能导盲系统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3004820" y="3458210"/>
            <a:ext cx="6182360" cy="724535"/>
          </a:xfrm>
        </p:spPr>
        <p:txBody>
          <a:bodyPr>
            <a:noAutofit/>
          </a:bodyPr>
          <a:lstStyle/>
          <a:p>
            <a:r>
              <a:rPr lang="zh-CN" altLang="en-US" sz="2400" dirty="0"/>
              <a:t>创新视觉与AI融合，引领智能导盲新时代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 hasCustomPrompt="1"/>
          </p:nvPr>
        </p:nvSpPr>
        <p:spPr/>
        <p:txBody>
          <a:bodyPr/>
          <a:lstStyle/>
          <a:p>
            <a:r>
              <a:rPr lang="zh-CN" altLang="en-US" dirty="0"/>
              <a:t>报告人：李佳睿</a:t>
            </a:r>
            <a:endParaRPr lang="en-US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自适应学习</a:t>
            </a:r>
            <a:endParaRPr lang="en-US" dirty="0"/>
          </a:p>
        </p:txBody>
      </p:sp>
      <p:grpSp>
        <p:nvGrpSpPr>
          <p:cNvPr id="26" name="93e28cd5-c830-4cde-b46a-4c1fed69e37b.source.5.zh-Hans.pptx"/>
          <p:cNvGrpSpPr/>
          <p:nvPr>
            <p:custDataLst>
              <p:tags r:id="rId1"/>
            </p:custDataLst>
          </p:nvPr>
        </p:nvGrpSpPr>
        <p:grpSpPr>
          <a:xfrm>
            <a:off x="1619781" y="1116994"/>
            <a:ext cx="8982037" cy="4829781"/>
            <a:chOff x="504721" y="1304319"/>
            <a:chExt cx="8982037" cy="4829781"/>
          </a:xfrm>
        </p:grpSpPr>
        <p:sp>
          <p:nvSpPr>
            <p:cNvPr id="3" name="Title"/>
            <p:cNvSpPr txBox="1"/>
            <p:nvPr/>
          </p:nvSpPr>
          <p:spPr>
            <a:xfrm>
              <a:off x="504721" y="1304319"/>
              <a:ext cx="8125668" cy="523220"/>
            </a:xfrm>
            <a:prstGeom prst="rect">
              <a:avLst/>
            </a:prstGeom>
            <a:noFill/>
            <a:effectLst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>
                <a:defRPr sz="2000" b="1" i="0">
                  <a:gradFill>
                    <a:gsLst>
                      <a:gs pos="0">
                        <a:schemeClr val="accent2">
                          <a:lumMod val="60000"/>
                          <a:lumOff val="40000"/>
                        </a:schemeClr>
                      </a:gs>
                      <a:gs pos="60000">
                        <a:schemeClr val="accent2"/>
                      </a:gs>
                    </a:gsLst>
                    <a:lin ang="2700000" scaled="0"/>
                  </a:gradFill>
                  <a:effectLst>
                    <a:outerShdw blurRad="76200" dist="50800" dir="5400000" algn="ctr" rotWithShape="0">
                      <a:schemeClr val="accent1">
                        <a:alpha val="20000"/>
                      </a:schemeClr>
                    </a:outerShdw>
                  </a:effectLst>
                </a:defRPr>
              </a:lvl1pPr>
            </a:lstStyle>
            <a:p>
              <a:pPr algn="ctr"/>
              <a:r>
                <a:rPr lang="zh-CN" altLang="en-US" sz="2400" dirty="0">
                  <a:solidFill>
                    <a:schemeClr val="accent1"/>
                  </a:solidFill>
                  <a:effectLst/>
                </a:rPr>
                <a:t>智能学习，优化用户体验</a:t>
              </a:r>
              <a:endParaRPr lang="en-US" dirty="0"/>
            </a:p>
          </p:txBody>
        </p:sp>
        <p:sp>
          <p:nvSpPr>
            <p:cNvPr id="10" name="泪滴形 9"/>
            <p:cNvSpPr/>
            <p:nvPr>
              <p:custDataLst>
                <p:tags r:id="rId2"/>
              </p:custDataLst>
            </p:nvPr>
          </p:nvSpPr>
          <p:spPr>
            <a:xfrm rot="2674452">
              <a:off x="7136731" y="3291021"/>
              <a:ext cx="1946856" cy="1946856"/>
            </a:xfrm>
            <a:prstGeom prst="teardrop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Icon2"/>
            <p:cNvSpPr/>
            <p:nvPr>
              <p:custDataLst>
                <p:tags r:id="rId3"/>
              </p:custDataLst>
            </p:nvPr>
          </p:nvSpPr>
          <p:spPr>
            <a:xfrm>
              <a:off x="7912343" y="3773322"/>
              <a:ext cx="395632" cy="424399"/>
            </a:xfrm>
            <a:custGeom>
              <a:avLst/>
              <a:gdLst>
                <a:gd name="connsiteX0" fmla="*/ 8356 w 487477"/>
                <a:gd name="connsiteY0" fmla="*/ 512114 h 522922"/>
                <a:gd name="connsiteX1" fmla="*/ 8356 w 487477"/>
                <a:gd name="connsiteY1" fmla="*/ 512114 h 522922"/>
                <a:gd name="connsiteX2" fmla="*/ 8356 w 487477"/>
                <a:gd name="connsiteY2" fmla="*/ 512114 h 522922"/>
                <a:gd name="connsiteX3" fmla="*/ 7404 w 487477"/>
                <a:gd name="connsiteY3" fmla="*/ 511161 h 522922"/>
                <a:gd name="connsiteX4" fmla="*/ 5499 w 487477"/>
                <a:gd name="connsiteY4" fmla="*/ 508303 h 522922"/>
                <a:gd name="connsiteX5" fmla="*/ 5499 w 487477"/>
                <a:gd name="connsiteY5" fmla="*/ 508303 h 522922"/>
                <a:gd name="connsiteX6" fmla="*/ 5499 w 487477"/>
                <a:gd name="connsiteY6" fmla="*/ 507351 h 522922"/>
                <a:gd name="connsiteX7" fmla="*/ 4546 w 487477"/>
                <a:gd name="connsiteY7" fmla="*/ 505446 h 522922"/>
                <a:gd name="connsiteX8" fmla="*/ 3593 w 487477"/>
                <a:gd name="connsiteY8" fmla="*/ 503541 h 522922"/>
                <a:gd name="connsiteX9" fmla="*/ 3593 w 487477"/>
                <a:gd name="connsiteY9" fmla="*/ 503541 h 522922"/>
                <a:gd name="connsiteX10" fmla="*/ 3593 w 487477"/>
                <a:gd name="connsiteY10" fmla="*/ 503541 h 522922"/>
                <a:gd name="connsiteX11" fmla="*/ 3593 w 487477"/>
                <a:gd name="connsiteY11" fmla="*/ 503541 h 522922"/>
                <a:gd name="connsiteX12" fmla="*/ 2641 w 487477"/>
                <a:gd name="connsiteY12" fmla="*/ 501636 h 522922"/>
                <a:gd name="connsiteX13" fmla="*/ 2641 w 487477"/>
                <a:gd name="connsiteY13" fmla="*/ 500684 h 522922"/>
                <a:gd name="connsiteX14" fmla="*/ 1689 w 487477"/>
                <a:gd name="connsiteY14" fmla="*/ 498778 h 522922"/>
                <a:gd name="connsiteX15" fmla="*/ 736 w 487477"/>
                <a:gd name="connsiteY15" fmla="*/ 494968 h 522922"/>
                <a:gd name="connsiteX16" fmla="*/ 736 w 487477"/>
                <a:gd name="connsiteY16" fmla="*/ 492111 h 522922"/>
                <a:gd name="connsiteX17" fmla="*/ 736 w 487477"/>
                <a:gd name="connsiteY17" fmla="*/ 485443 h 522922"/>
                <a:gd name="connsiteX18" fmla="*/ 5499 w 487477"/>
                <a:gd name="connsiteY18" fmla="*/ 467346 h 522922"/>
                <a:gd name="connsiteX19" fmla="*/ 155041 w 487477"/>
                <a:gd name="connsiteY19" fmla="*/ 151116 h 522922"/>
                <a:gd name="connsiteX20" fmla="*/ 158851 w 487477"/>
                <a:gd name="connsiteY20" fmla="*/ 134924 h 522922"/>
                <a:gd name="connsiteX21" fmla="*/ 158851 w 487477"/>
                <a:gd name="connsiteY21" fmla="*/ 19671 h 522922"/>
                <a:gd name="connsiteX22" fmla="*/ 120751 w 487477"/>
                <a:gd name="connsiteY22" fmla="*/ 19671 h 522922"/>
                <a:gd name="connsiteX23" fmla="*/ 120751 w 487477"/>
                <a:gd name="connsiteY23" fmla="*/ 621 h 522922"/>
                <a:gd name="connsiteX24" fmla="*/ 368401 w 487477"/>
                <a:gd name="connsiteY24" fmla="*/ 621 h 522922"/>
                <a:gd name="connsiteX25" fmla="*/ 368401 w 487477"/>
                <a:gd name="connsiteY25" fmla="*/ 19671 h 522922"/>
                <a:gd name="connsiteX26" fmla="*/ 330301 w 487477"/>
                <a:gd name="connsiteY26" fmla="*/ 19671 h 522922"/>
                <a:gd name="connsiteX27" fmla="*/ 330301 w 487477"/>
                <a:gd name="connsiteY27" fmla="*/ 134924 h 522922"/>
                <a:gd name="connsiteX28" fmla="*/ 334111 w 487477"/>
                <a:gd name="connsiteY28" fmla="*/ 151116 h 522922"/>
                <a:gd name="connsiteX29" fmla="*/ 483654 w 487477"/>
                <a:gd name="connsiteY29" fmla="*/ 467346 h 522922"/>
                <a:gd name="connsiteX30" fmla="*/ 485558 w 487477"/>
                <a:gd name="connsiteY30" fmla="*/ 504493 h 522922"/>
                <a:gd name="connsiteX31" fmla="*/ 485558 w 487477"/>
                <a:gd name="connsiteY31" fmla="*/ 504493 h 522922"/>
                <a:gd name="connsiteX32" fmla="*/ 484606 w 487477"/>
                <a:gd name="connsiteY32" fmla="*/ 506399 h 522922"/>
                <a:gd name="connsiteX33" fmla="*/ 459841 w 487477"/>
                <a:gd name="connsiteY33" fmla="*/ 523543 h 522922"/>
                <a:gd name="connsiteX34" fmla="*/ 457936 w 487477"/>
                <a:gd name="connsiteY34" fmla="*/ 523543 h 522922"/>
                <a:gd name="connsiteX35" fmla="*/ 32168 w 487477"/>
                <a:gd name="connsiteY35" fmla="*/ 523543 h 522922"/>
                <a:gd name="connsiteX36" fmla="*/ 30264 w 487477"/>
                <a:gd name="connsiteY36" fmla="*/ 523543 h 522922"/>
                <a:gd name="connsiteX37" fmla="*/ 27406 w 487477"/>
                <a:gd name="connsiteY37" fmla="*/ 523543 h 522922"/>
                <a:gd name="connsiteX38" fmla="*/ 23596 w 487477"/>
                <a:gd name="connsiteY38" fmla="*/ 522591 h 522922"/>
                <a:gd name="connsiteX39" fmla="*/ 23596 w 487477"/>
                <a:gd name="connsiteY39" fmla="*/ 522591 h 522922"/>
                <a:gd name="connsiteX40" fmla="*/ 17881 w 487477"/>
                <a:gd name="connsiteY40" fmla="*/ 520686 h 522922"/>
                <a:gd name="connsiteX41" fmla="*/ 15976 w 487477"/>
                <a:gd name="connsiteY41" fmla="*/ 519734 h 522922"/>
                <a:gd name="connsiteX42" fmla="*/ 15024 w 487477"/>
                <a:gd name="connsiteY42" fmla="*/ 518781 h 522922"/>
                <a:gd name="connsiteX43" fmla="*/ 10261 w 487477"/>
                <a:gd name="connsiteY43" fmla="*/ 514971 h 522922"/>
                <a:gd name="connsiteX44" fmla="*/ 8356 w 487477"/>
                <a:gd name="connsiteY44" fmla="*/ 512114 h 522922"/>
                <a:gd name="connsiteX45" fmla="*/ 8356 w 487477"/>
                <a:gd name="connsiteY45" fmla="*/ 512114 h 522922"/>
                <a:gd name="connsiteX46" fmla="*/ 255054 w 487477"/>
                <a:gd name="connsiteY46" fmla="*/ 402576 h 522922"/>
                <a:gd name="connsiteX47" fmla="*/ 252196 w 487477"/>
                <a:gd name="connsiteY47" fmla="*/ 404481 h 522922"/>
                <a:gd name="connsiteX48" fmla="*/ 246481 w 487477"/>
                <a:gd name="connsiteY48" fmla="*/ 408291 h 522922"/>
                <a:gd name="connsiteX49" fmla="*/ 55029 w 487477"/>
                <a:gd name="connsiteY49" fmla="*/ 414959 h 522922"/>
                <a:gd name="connsiteX50" fmla="*/ 51218 w 487477"/>
                <a:gd name="connsiteY50" fmla="*/ 413053 h 522922"/>
                <a:gd name="connsiteX51" fmla="*/ 22643 w 487477"/>
                <a:gd name="connsiteY51" fmla="*/ 474014 h 522922"/>
                <a:gd name="connsiteX52" fmla="*/ 21691 w 487477"/>
                <a:gd name="connsiteY52" fmla="*/ 475918 h 522922"/>
                <a:gd name="connsiteX53" fmla="*/ 21691 w 487477"/>
                <a:gd name="connsiteY53" fmla="*/ 495921 h 522922"/>
                <a:gd name="connsiteX54" fmla="*/ 29311 w 487477"/>
                <a:gd name="connsiteY54" fmla="*/ 502589 h 522922"/>
                <a:gd name="connsiteX55" fmla="*/ 30264 w 487477"/>
                <a:gd name="connsiteY55" fmla="*/ 502589 h 522922"/>
                <a:gd name="connsiteX56" fmla="*/ 31216 w 487477"/>
                <a:gd name="connsiteY56" fmla="*/ 502589 h 522922"/>
                <a:gd name="connsiteX57" fmla="*/ 456983 w 487477"/>
                <a:gd name="connsiteY57" fmla="*/ 502589 h 522922"/>
                <a:gd name="connsiteX58" fmla="*/ 457936 w 487477"/>
                <a:gd name="connsiteY58" fmla="*/ 502589 h 522922"/>
                <a:gd name="connsiteX59" fmla="*/ 466508 w 487477"/>
                <a:gd name="connsiteY59" fmla="*/ 495921 h 522922"/>
                <a:gd name="connsiteX60" fmla="*/ 467461 w 487477"/>
                <a:gd name="connsiteY60" fmla="*/ 477824 h 522922"/>
                <a:gd name="connsiteX61" fmla="*/ 466508 w 487477"/>
                <a:gd name="connsiteY61" fmla="*/ 475918 h 522922"/>
                <a:gd name="connsiteX62" fmla="*/ 465556 w 487477"/>
                <a:gd name="connsiteY62" fmla="*/ 474014 h 522922"/>
                <a:gd name="connsiteX63" fmla="*/ 423646 w 487477"/>
                <a:gd name="connsiteY63" fmla="*/ 385431 h 522922"/>
                <a:gd name="connsiteX64" fmla="*/ 255054 w 487477"/>
                <a:gd name="connsiteY64" fmla="*/ 402576 h 522922"/>
                <a:gd name="connsiteX65" fmla="*/ 305536 w 487477"/>
                <a:gd name="connsiteY65" fmla="*/ 255891 h 522922"/>
                <a:gd name="connsiteX66" fmla="*/ 272199 w 487477"/>
                <a:gd name="connsiteY66" fmla="*/ 289228 h 522922"/>
                <a:gd name="connsiteX67" fmla="*/ 305536 w 487477"/>
                <a:gd name="connsiteY67" fmla="*/ 322566 h 522922"/>
                <a:gd name="connsiteX68" fmla="*/ 338874 w 487477"/>
                <a:gd name="connsiteY68" fmla="*/ 289228 h 522922"/>
                <a:gd name="connsiteX69" fmla="*/ 305536 w 487477"/>
                <a:gd name="connsiteY69" fmla="*/ 255891 h 522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87477" h="522922">
                  <a:moveTo>
                    <a:pt x="8356" y="512114"/>
                  </a:moveTo>
                  <a:lnTo>
                    <a:pt x="8356" y="512114"/>
                  </a:lnTo>
                  <a:lnTo>
                    <a:pt x="8356" y="512114"/>
                  </a:lnTo>
                  <a:lnTo>
                    <a:pt x="7404" y="511161"/>
                  </a:lnTo>
                  <a:cubicBezTo>
                    <a:pt x="6451" y="510209"/>
                    <a:pt x="6451" y="509256"/>
                    <a:pt x="5499" y="508303"/>
                  </a:cubicBezTo>
                  <a:lnTo>
                    <a:pt x="5499" y="508303"/>
                  </a:lnTo>
                  <a:lnTo>
                    <a:pt x="5499" y="507351"/>
                  </a:lnTo>
                  <a:lnTo>
                    <a:pt x="4546" y="505446"/>
                  </a:lnTo>
                  <a:lnTo>
                    <a:pt x="3593" y="503541"/>
                  </a:lnTo>
                  <a:lnTo>
                    <a:pt x="3593" y="503541"/>
                  </a:lnTo>
                  <a:lnTo>
                    <a:pt x="3593" y="503541"/>
                  </a:lnTo>
                  <a:lnTo>
                    <a:pt x="3593" y="503541"/>
                  </a:lnTo>
                  <a:lnTo>
                    <a:pt x="2641" y="501636"/>
                  </a:lnTo>
                  <a:cubicBezTo>
                    <a:pt x="2641" y="501636"/>
                    <a:pt x="2641" y="500684"/>
                    <a:pt x="2641" y="500684"/>
                  </a:cubicBezTo>
                  <a:cubicBezTo>
                    <a:pt x="2641" y="499731"/>
                    <a:pt x="2641" y="499731"/>
                    <a:pt x="1689" y="498778"/>
                  </a:cubicBezTo>
                  <a:cubicBezTo>
                    <a:pt x="1689" y="497826"/>
                    <a:pt x="736" y="495921"/>
                    <a:pt x="736" y="494968"/>
                  </a:cubicBezTo>
                  <a:lnTo>
                    <a:pt x="736" y="492111"/>
                  </a:lnTo>
                  <a:cubicBezTo>
                    <a:pt x="736" y="490206"/>
                    <a:pt x="736" y="487349"/>
                    <a:pt x="736" y="485443"/>
                  </a:cubicBezTo>
                  <a:cubicBezTo>
                    <a:pt x="736" y="478776"/>
                    <a:pt x="2641" y="473061"/>
                    <a:pt x="5499" y="467346"/>
                  </a:cubicBezTo>
                  <a:lnTo>
                    <a:pt x="155041" y="151116"/>
                  </a:lnTo>
                  <a:cubicBezTo>
                    <a:pt x="157899" y="146353"/>
                    <a:pt x="158851" y="140639"/>
                    <a:pt x="158851" y="134924"/>
                  </a:cubicBezTo>
                  <a:lnTo>
                    <a:pt x="158851" y="19671"/>
                  </a:lnTo>
                  <a:lnTo>
                    <a:pt x="120751" y="19671"/>
                  </a:lnTo>
                  <a:lnTo>
                    <a:pt x="120751" y="621"/>
                  </a:lnTo>
                  <a:lnTo>
                    <a:pt x="368401" y="621"/>
                  </a:lnTo>
                  <a:lnTo>
                    <a:pt x="368401" y="19671"/>
                  </a:lnTo>
                  <a:lnTo>
                    <a:pt x="330301" y="19671"/>
                  </a:lnTo>
                  <a:lnTo>
                    <a:pt x="330301" y="134924"/>
                  </a:lnTo>
                  <a:cubicBezTo>
                    <a:pt x="330301" y="140639"/>
                    <a:pt x="331254" y="146353"/>
                    <a:pt x="334111" y="151116"/>
                  </a:cubicBezTo>
                  <a:lnTo>
                    <a:pt x="483654" y="467346"/>
                  </a:lnTo>
                  <a:cubicBezTo>
                    <a:pt x="489368" y="478776"/>
                    <a:pt x="489368" y="492111"/>
                    <a:pt x="485558" y="504493"/>
                  </a:cubicBezTo>
                  <a:lnTo>
                    <a:pt x="485558" y="504493"/>
                  </a:lnTo>
                  <a:lnTo>
                    <a:pt x="484606" y="506399"/>
                  </a:lnTo>
                  <a:cubicBezTo>
                    <a:pt x="479843" y="515924"/>
                    <a:pt x="470318" y="522591"/>
                    <a:pt x="459841" y="523543"/>
                  </a:cubicBezTo>
                  <a:lnTo>
                    <a:pt x="457936" y="523543"/>
                  </a:lnTo>
                  <a:lnTo>
                    <a:pt x="32168" y="523543"/>
                  </a:lnTo>
                  <a:lnTo>
                    <a:pt x="30264" y="523543"/>
                  </a:lnTo>
                  <a:cubicBezTo>
                    <a:pt x="29311" y="523543"/>
                    <a:pt x="28358" y="523543"/>
                    <a:pt x="27406" y="523543"/>
                  </a:cubicBezTo>
                  <a:cubicBezTo>
                    <a:pt x="26454" y="523543"/>
                    <a:pt x="24549" y="523543"/>
                    <a:pt x="23596" y="522591"/>
                  </a:cubicBezTo>
                  <a:lnTo>
                    <a:pt x="23596" y="522591"/>
                  </a:lnTo>
                  <a:cubicBezTo>
                    <a:pt x="21691" y="521639"/>
                    <a:pt x="19786" y="521639"/>
                    <a:pt x="17881" y="520686"/>
                  </a:cubicBezTo>
                  <a:lnTo>
                    <a:pt x="15976" y="519734"/>
                  </a:lnTo>
                  <a:cubicBezTo>
                    <a:pt x="15976" y="519734"/>
                    <a:pt x="15024" y="519734"/>
                    <a:pt x="15024" y="518781"/>
                  </a:cubicBezTo>
                  <a:cubicBezTo>
                    <a:pt x="13118" y="517828"/>
                    <a:pt x="11214" y="515924"/>
                    <a:pt x="10261" y="514971"/>
                  </a:cubicBezTo>
                  <a:lnTo>
                    <a:pt x="8356" y="512114"/>
                  </a:lnTo>
                  <a:lnTo>
                    <a:pt x="8356" y="512114"/>
                  </a:lnTo>
                  <a:close/>
                  <a:moveTo>
                    <a:pt x="255054" y="402576"/>
                  </a:moveTo>
                  <a:lnTo>
                    <a:pt x="252196" y="404481"/>
                  </a:lnTo>
                  <a:lnTo>
                    <a:pt x="246481" y="408291"/>
                  </a:lnTo>
                  <a:cubicBezTo>
                    <a:pt x="198856" y="439724"/>
                    <a:pt x="119799" y="440676"/>
                    <a:pt x="55029" y="414959"/>
                  </a:cubicBezTo>
                  <a:lnTo>
                    <a:pt x="51218" y="413053"/>
                  </a:lnTo>
                  <a:lnTo>
                    <a:pt x="22643" y="474014"/>
                  </a:lnTo>
                  <a:lnTo>
                    <a:pt x="21691" y="475918"/>
                  </a:lnTo>
                  <a:cubicBezTo>
                    <a:pt x="18833" y="482586"/>
                    <a:pt x="18833" y="490206"/>
                    <a:pt x="21691" y="495921"/>
                  </a:cubicBezTo>
                  <a:cubicBezTo>
                    <a:pt x="22643" y="498778"/>
                    <a:pt x="25501" y="501636"/>
                    <a:pt x="29311" y="502589"/>
                  </a:cubicBezTo>
                  <a:lnTo>
                    <a:pt x="30264" y="502589"/>
                  </a:lnTo>
                  <a:lnTo>
                    <a:pt x="31216" y="502589"/>
                  </a:lnTo>
                  <a:lnTo>
                    <a:pt x="456983" y="502589"/>
                  </a:lnTo>
                  <a:lnTo>
                    <a:pt x="457936" y="502589"/>
                  </a:lnTo>
                  <a:cubicBezTo>
                    <a:pt x="461746" y="502589"/>
                    <a:pt x="464604" y="499731"/>
                    <a:pt x="466508" y="495921"/>
                  </a:cubicBezTo>
                  <a:cubicBezTo>
                    <a:pt x="468414" y="490206"/>
                    <a:pt x="469366" y="483539"/>
                    <a:pt x="467461" y="477824"/>
                  </a:cubicBezTo>
                  <a:lnTo>
                    <a:pt x="466508" y="475918"/>
                  </a:lnTo>
                  <a:lnTo>
                    <a:pt x="465556" y="474014"/>
                  </a:lnTo>
                  <a:lnTo>
                    <a:pt x="423646" y="385431"/>
                  </a:lnTo>
                  <a:cubicBezTo>
                    <a:pt x="365543" y="372096"/>
                    <a:pt x="296011" y="376859"/>
                    <a:pt x="255054" y="402576"/>
                  </a:cubicBezTo>
                  <a:close/>
                  <a:moveTo>
                    <a:pt x="305536" y="255891"/>
                  </a:moveTo>
                  <a:cubicBezTo>
                    <a:pt x="287439" y="255891"/>
                    <a:pt x="272199" y="271131"/>
                    <a:pt x="272199" y="289228"/>
                  </a:cubicBezTo>
                  <a:cubicBezTo>
                    <a:pt x="272199" y="307326"/>
                    <a:pt x="287439" y="322566"/>
                    <a:pt x="305536" y="322566"/>
                  </a:cubicBezTo>
                  <a:cubicBezTo>
                    <a:pt x="323633" y="322566"/>
                    <a:pt x="338874" y="307326"/>
                    <a:pt x="338874" y="289228"/>
                  </a:cubicBezTo>
                  <a:cubicBezTo>
                    <a:pt x="338874" y="270178"/>
                    <a:pt x="323633" y="255891"/>
                    <a:pt x="305536" y="25589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9" name="Number2"/>
            <p:cNvSpPr txBox="1"/>
            <p:nvPr>
              <p:custDataLst>
                <p:tags r:id="rId4"/>
              </p:custDataLst>
            </p:nvPr>
          </p:nvSpPr>
          <p:spPr>
            <a:xfrm>
              <a:off x="7817451" y="4295266"/>
              <a:ext cx="585417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 anchorCtr="0">
              <a:spAutoFit/>
            </a:bodyPr>
            <a:lstStyle/>
            <a:p>
              <a:pPr algn="ctr"/>
              <a:r>
                <a:rPr kumimoji="1" lang="en-US" altLang="zh-CN" sz="2800" b="1">
                  <a:solidFill>
                    <a:srgbClr val="FFFFFF"/>
                  </a:solidFill>
                </a:rPr>
                <a:t>04</a:t>
              </a:r>
              <a:endParaRPr kumimoji="1" lang="zh-CN" altLang="en-US" sz="2800" b="1" dirty="0">
                <a:solidFill>
                  <a:srgbClr val="FFFFFF"/>
                </a:solidFill>
              </a:endParaRPr>
            </a:p>
          </p:txBody>
        </p:sp>
        <p:sp>
          <p:nvSpPr>
            <p:cNvPr id="9" name="泪滴形 8"/>
            <p:cNvSpPr/>
            <p:nvPr>
              <p:custDataLst>
                <p:tags r:id="rId5"/>
              </p:custDataLst>
            </p:nvPr>
          </p:nvSpPr>
          <p:spPr>
            <a:xfrm rot="2674452">
              <a:off x="5122571" y="3291021"/>
              <a:ext cx="1946856" cy="1946856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Icon3"/>
            <p:cNvSpPr/>
            <p:nvPr>
              <p:custDataLst>
                <p:tags r:id="rId6"/>
              </p:custDataLst>
            </p:nvPr>
          </p:nvSpPr>
          <p:spPr>
            <a:xfrm>
              <a:off x="5879548" y="3823183"/>
              <a:ext cx="432903" cy="324677"/>
            </a:xfrm>
            <a:custGeom>
              <a:avLst/>
              <a:gdLst>
                <a:gd name="connsiteX0" fmla="*/ 505433 w 533400"/>
                <a:gd name="connsiteY0" fmla="*/ 621 h 400050"/>
                <a:gd name="connsiteX1" fmla="*/ 534008 w 533400"/>
                <a:gd name="connsiteY1" fmla="*/ 29196 h 400050"/>
                <a:gd name="connsiteX2" fmla="*/ 534008 w 533400"/>
                <a:gd name="connsiteY2" fmla="*/ 372096 h 400050"/>
                <a:gd name="connsiteX3" fmla="*/ 505433 w 533400"/>
                <a:gd name="connsiteY3" fmla="*/ 400671 h 400050"/>
                <a:gd name="connsiteX4" fmla="*/ 29183 w 533400"/>
                <a:gd name="connsiteY4" fmla="*/ 400671 h 400050"/>
                <a:gd name="connsiteX5" fmla="*/ 608 w 533400"/>
                <a:gd name="connsiteY5" fmla="*/ 372096 h 400050"/>
                <a:gd name="connsiteX6" fmla="*/ 608 w 533400"/>
                <a:gd name="connsiteY6" fmla="*/ 29196 h 400050"/>
                <a:gd name="connsiteX7" fmla="*/ 29183 w 533400"/>
                <a:gd name="connsiteY7" fmla="*/ 621 h 400050"/>
                <a:gd name="connsiteX8" fmla="*/ 505433 w 533400"/>
                <a:gd name="connsiteY8" fmla="*/ 621 h 400050"/>
                <a:gd name="connsiteX9" fmla="*/ 391133 w 533400"/>
                <a:gd name="connsiteY9" fmla="*/ 198741 h 400050"/>
                <a:gd name="connsiteX10" fmla="*/ 351128 w 533400"/>
                <a:gd name="connsiteY10" fmla="*/ 204456 h 400050"/>
                <a:gd name="connsiteX11" fmla="*/ 351128 w 533400"/>
                <a:gd name="connsiteY11" fmla="*/ 204456 h 400050"/>
                <a:gd name="connsiteX12" fmla="*/ 267308 w 533400"/>
                <a:gd name="connsiteY12" fmla="*/ 315899 h 400050"/>
                <a:gd name="connsiteX13" fmla="*/ 264451 w 533400"/>
                <a:gd name="connsiteY13" fmla="*/ 318756 h 400050"/>
                <a:gd name="connsiteX14" fmla="*/ 224446 w 533400"/>
                <a:gd name="connsiteY14" fmla="*/ 318756 h 400050"/>
                <a:gd name="connsiteX15" fmla="*/ 224446 w 533400"/>
                <a:gd name="connsiteY15" fmla="*/ 318756 h 400050"/>
                <a:gd name="connsiteX16" fmla="*/ 162533 w 533400"/>
                <a:gd name="connsiteY16" fmla="*/ 257796 h 400050"/>
                <a:gd name="connsiteX17" fmla="*/ 160628 w 533400"/>
                <a:gd name="connsiteY17" fmla="*/ 255891 h 400050"/>
                <a:gd name="connsiteX18" fmla="*/ 120623 w 533400"/>
                <a:gd name="connsiteY18" fmla="*/ 259701 h 400050"/>
                <a:gd name="connsiteX19" fmla="*/ 120623 w 533400"/>
                <a:gd name="connsiteY19" fmla="*/ 259701 h 400050"/>
                <a:gd name="connsiteX20" fmla="*/ 32993 w 533400"/>
                <a:gd name="connsiteY20" fmla="*/ 366381 h 400050"/>
                <a:gd name="connsiteX21" fmla="*/ 31088 w 533400"/>
                <a:gd name="connsiteY21" fmla="*/ 372096 h 400050"/>
                <a:gd name="connsiteX22" fmla="*/ 40613 w 533400"/>
                <a:gd name="connsiteY22" fmla="*/ 381621 h 400050"/>
                <a:gd name="connsiteX23" fmla="*/ 40613 w 533400"/>
                <a:gd name="connsiteY23" fmla="*/ 381621 h 400050"/>
                <a:gd name="connsiteX24" fmla="*/ 497813 w 533400"/>
                <a:gd name="connsiteY24" fmla="*/ 381621 h 400050"/>
                <a:gd name="connsiteX25" fmla="*/ 503528 w 533400"/>
                <a:gd name="connsiteY25" fmla="*/ 379716 h 400050"/>
                <a:gd name="connsiteX26" fmla="*/ 506386 w 533400"/>
                <a:gd name="connsiteY26" fmla="*/ 366381 h 400050"/>
                <a:gd name="connsiteX27" fmla="*/ 506386 w 533400"/>
                <a:gd name="connsiteY27" fmla="*/ 366381 h 400050"/>
                <a:gd name="connsiteX28" fmla="*/ 398753 w 533400"/>
                <a:gd name="connsiteY28" fmla="*/ 205409 h 400050"/>
                <a:gd name="connsiteX29" fmla="*/ 391133 w 533400"/>
                <a:gd name="connsiteY29" fmla="*/ 198741 h 400050"/>
                <a:gd name="connsiteX30" fmla="*/ 95858 w 533400"/>
                <a:gd name="connsiteY30" fmla="*/ 57771 h 400050"/>
                <a:gd name="connsiteX31" fmla="*/ 57758 w 533400"/>
                <a:gd name="connsiteY31" fmla="*/ 95871 h 400050"/>
                <a:gd name="connsiteX32" fmla="*/ 95858 w 533400"/>
                <a:gd name="connsiteY32" fmla="*/ 133971 h 400050"/>
                <a:gd name="connsiteX33" fmla="*/ 133958 w 533400"/>
                <a:gd name="connsiteY33" fmla="*/ 95871 h 400050"/>
                <a:gd name="connsiteX34" fmla="*/ 95858 w 533400"/>
                <a:gd name="connsiteY34" fmla="*/ 5777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33400" h="400050">
                  <a:moveTo>
                    <a:pt x="505433" y="621"/>
                  </a:moveTo>
                  <a:cubicBezTo>
                    <a:pt x="521626" y="621"/>
                    <a:pt x="534008" y="13004"/>
                    <a:pt x="534008" y="29196"/>
                  </a:cubicBezTo>
                  <a:lnTo>
                    <a:pt x="534008" y="372096"/>
                  </a:lnTo>
                  <a:cubicBezTo>
                    <a:pt x="534008" y="388289"/>
                    <a:pt x="521626" y="400671"/>
                    <a:pt x="505433" y="400671"/>
                  </a:cubicBezTo>
                  <a:lnTo>
                    <a:pt x="29183" y="400671"/>
                  </a:lnTo>
                  <a:cubicBezTo>
                    <a:pt x="12990" y="400671"/>
                    <a:pt x="608" y="388289"/>
                    <a:pt x="608" y="372096"/>
                  </a:cubicBezTo>
                  <a:lnTo>
                    <a:pt x="608" y="29196"/>
                  </a:lnTo>
                  <a:cubicBezTo>
                    <a:pt x="608" y="13004"/>
                    <a:pt x="12990" y="621"/>
                    <a:pt x="29183" y="621"/>
                  </a:cubicBezTo>
                  <a:lnTo>
                    <a:pt x="505433" y="621"/>
                  </a:lnTo>
                  <a:close/>
                  <a:moveTo>
                    <a:pt x="391133" y="198741"/>
                  </a:moveTo>
                  <a:cubicBezTo>
                    <a:pt x="378751" y="189216"/>
                    <a:pt x="360653" y="192074"/>
                    <a:pt x="351128" y="204456"/>
                  </a:cubicBezTo>
                  <a:lnTo>
                    <a:pt x="351128" y="204456"/>
                  </a:lnTo>
                  <a:lnTo>
                    <a:pt x="267308" y="315899"/>
                  </a:lnTo>
                  <a:cubicBezTo>
                    <a:pt x="266355" y="316851"/>
                    <a:pt x="265403" y="317804"/>
                    <a:pt x="264451" y="318756"/>
                  </a:cubicBezTo>
                  <a:cubicBezTo>
                    <a:pt x="253021" y="330186"/>
                    <a:pt x="234923" y="330186"/>
                    <a:pt x="224446" y="318756"/>
                  </a:cubicBezTo>
                  <a:lnTo>
                    <a:pt x="224446" y="318756"/>
                  </a:lnTo>
                  <a:lnTo>
                    <a:pt x="162533" y="257796"/>
                  </a:lnTo>
                  <a:cubicBezTo>
                    <a:pt x="161580" y="256844"/>
                    <a:pt x="161580" y="256844"/>
                    <a:pt x="160628" y="255891"/>
                  </a:cubicBezTo>
                  <a:cubicBezTo>
                    <a:pt x="148246" y="245414"/>
                    <a:pt x="130148" y="247319"/>
                    <a:pt x="120623" y="259701"/>
                  </a:cubicBezTo>
                  <a:lnTo>
                    <a:pt x="120623" y="259701"/>
                  </a:lnTo>
                  <a:lnTo>
                    <a:pt x="32993" y="366381"/>
                  </a:lnTo>
                  <a:cubicBezTo>
                    <a:pt x="32040" y="368286"/>
                    <a:pt x="31088" y="370191"/>
                    <a:pt x="31088" y="372096"/>
                  </a:cubicBezTo>
                  <a:cubicBezTo>
                    <a:pt x="31088" y="377811"/>
                    <a:pt x="34898" y="381621"/>
                    <a:pt x="40613" y="381621"/>
                  </a:cubicBezTo>
                  <a:lnTo>
                    <a:pt x="40613" y="381621"/>
                  </a:lnTo>
                  <a:lnTo>
                    <a:pt x="497813" y="381621"/>
                  </a:lnTo>
                  <a:cubicBezTo>
                    <a:pt x="499718" y="381621"/>
                    <a:pt x="501623" y="380669"/>
                    <a:pt x="503528" y="379716"/>
                  </a:cubicBezTo>
                  <a:cubicBezTo>
                    <a:pt x="508290" y="376859"/>
                    <a:pt x="509243" y="371144"/>
                    <a:pt x="506386" y="366381"/>
                  </a:cubicBezTo>
                  <a:lnTo>
                    <a:pt x="506386" y="366381"/>
                  </a:lnTo>
                  <a:lnTo>
                    <a:pt x="398753" y="205409"/>
                  </a:lnTo>
                  <a:cubicBezTo>
                    <a:pt x="395896" y="202551"/>
                    <a:pt x="393990" y="200646"/>
                    <a:pt x="391133" y="198741"/>
                  </a:cubicBezTo>
                  <a:close/>
                  <a:moveTo>
                    <a:pt x="95858" y="57771"/>
                  </a:moveTo>
                  <a:cubicBezTo>
                    <a:pt x="74903" y="57771"/>
                    <a:pt x="57758" y="74916"/>
                    <a:pt x="57758" y="95871"/>
                  </a:cubicBezTo>
                  <a:cubicBezTo>
                    <a:pt x="57758" y="116826"/>
                    <a:pt x="74903" y="133971"/>
                    <a:pt x="95858" y="133971"/>
                  </a:cubicBezTo>
                  <a:cubicBezTo>
                    <a:pt x="116813" y="133971"/>
                    <a:pt x="133958" y="116826"/>
                    <a:pt x="133958" y="95871"/>
                  </a:cubicBezTo>
                  <a:cubicBezTo>
                    <a:pt x="133958" y="74916"/>
                    <a:pt x="116813" y="57771"/>
                    <a:pt x="95858" y="5777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8" name="Number3"/>
            <p:cNvSpPr txBox="1"/>
            <p:nvPr>
              <p:custDataLst>
                <p:tags r:id="rId7"/>
              </p:custDataLst>
            </p:nvPr>
          </p:nvSpPr>
          <p:spPr>
            <a:xfrm>
              <a:off x="5803291" y="4295266"/>
              <a:ext cx="585417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 anchorCtr="0">
              <a:spAutoFit/>
            </a:bodyPr>
            <a:lstStyle/>
            <a:p>
              <a:pPr algn="ctr"/>
              <a:r>
                <a:rPr kumimoji="1" lang="en-US" altLang="zh-CN" sz="2800" b="1">
                  <a:solidFill>
                    <a:srgbClr val="FFFFFF"/>
                  </a:solidFill>
                </a:rPr>
                <a:t>03</a:t>
              </a:r>
              <a:endParaRPr kumimoji="1" lang="zh-CN" altLang="en-US" sz="2800" b="1" dirty="0">
                <a:solidFill>
                  <a:srgbClr val="FFFFFF"/>
                </a:solidFill>
              </a:endParaRPr>
            </a:p>
          </p:txBody>
        </p:sp>
        <p:sp>
          <p:nvSpPr>
            <p:cNvPr id="8" name="泪滴形 7"/>
            <p:cNvSpPr/>
            <p:nvPr>
              <p:custDataLst>
                <p:tags r:id="rId8"/>
              </p:custDataLst>
            </p:nvPr>
          </p:nvSpPr>
          <p:spPr>
            <a:xfrm rot="2674452">
              <a:off x="3108411" y="3291021"/>
              <a:ext cx="1946856" cy="1946856"/>
            </a:xfrm>
            <a:prstGeom prst="teardrop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Icon4"/>
            <p:cNvSpPr/>
            <p:nvPr>
              <p:custDataLst>
                <p:tags r:id="rId9"/>
              </p:custDataLst>
            </p:nvPr>
          </p:nvSpPr>
          <p:spPr>
            <a:xfrm>
              <a:off x="3880849" y="3772935"/>
              <a:ext cx="401981" cy="425172"/>
            </a:xfrm>
            <a:custGeom>
              <a:avLst/>
              <a:gdLst>
                <a:gd name="connsiteX0" fmla="*/ 371955 w 495300"/>
                <a:gd name="connsiteY0" fmla="*/ 621 h 523875"/>
                <a:gd name="connsiteX1" fmla="*/ 400530 w 495300"/>
                <a:gd name="connsiteY1" fmla="*/ 29196 h 523875"/>
                <a:gd name="connsiteX2" fmla="*/ 400530 w 495300"/>
                <a:gd name="connsiteY2" fmla="*/ 133971 h 523875"/>
                <a:gd name="connsiteX3" fmla="*/ 371955 w 495300"/>
                <a:gd name="connsiteY3" fmla="*/ 162546 h 523875"/>
                <a:gd name="connsiteX4" fmla="*/ 257655 w 495300"/>
                <a:gd name="connsiteY4" fmla="*/ 162546 h 523875"/>
                <a:gd name="connsiteX5" fmla="*/ 257655 w 495300"/>
                <a:gd name="connsiteY5" fmla="*/ 286371 h 523875"/>
                <a:gd name="connsiteX6" fmla="*/ 419580 w 495300"/>
                <a:gd name="connsiteY6" fmla="*/ 286371 h 523875"/>
                <a:gd name="connsiteX7" fmla="*/ 457680 w 495300"/>
                <a:gd name="connsiteY7" fmla="*/ 322566 h 523875"/>
                <a:gd name="connsiteX8" fmla="*/ 457680 w 495300"/>
                <a:gd name="connsiteY8" fmla="*/ 324471 h 523875"/>
                <a:gd name="connsiteX9" fmla="*/ 457680 w 495300"/>
                <a:gd name="connsiteY9" fmla="*/ 429246 h 523875"/>
                <a:gd name="connsiteX10" fmla="*/ 476730 w 495300"/>
                <a:gd name="connsiteY10" fmla="*/ 429246 h 523875"/>
                <a:gd name="connsiteX11" fmla="*/ 495780 w 495300"/>
                <a:gd name="connsiteY11" fmla="*/ 448296 h 523875"/>
                <a:gd name="connsiteX12" fmla="*/ 495780 w 495300"/>
                <a:gd name="connsiteY12" fmla="*/ 505446 h 523875"/>
                <a:gd name="connsiteX13" fmla="*/ 476730 w 495300"/>
                <a:gd name="connsiteY13" fmla="*/ 524496 h 523875"/>
                <a:gd name="connsiteX14" fmla="*/ 419580 w 495300"/>
                <a:gd name="connsiteY14" fmla="*/ 524496 h 523875"/>
                <a:gd name="connsiteX15" fmla="*/ 400530 w 495300"/>
                <a:gd name="connsiteY15" fmla="*/ 505446 h 523875"/>
                <a:gd name="connsiteX16" fmla="*/ 400530 w 495300"/>
                <a:gd name="connsiteY16" fmla="*/ 448296 h 523875"/>
                <a:gd name="connsiteX17" fmla="*/ 419580 w 495300"/>
                <a:gd name="connsiteY17" fmla="*/ 429246 h 523875"/>
                <a:gd name="connsiteX18" fmla="*/ 438630 w 495300"/>
                <a:gd name="connsiteY18" fmla="*/ 429246 h 523875"/>
                <a:gd name="connsiteX19" fmla="*/ 438630 w 495300"/>
                <a:gd name="connsiteY19" fmla="*/ 324471 h 523875"/>
                <a:gd name="connsiteX20" fmla="*/ 420533 w 495300"/>
                <a:gd name="connsiteY20" fmla="*/ 305421 h 523875"/>
                <a:gd name="connsiteX21" fmla="*/ 419580 w 495300"/>
                <a:gd name="connsiteY21" fmla="*/ 305421 h 523875"/>
                <a:gd name="connsiteX22" fmla="*/ 257655 w 495300"/>
                <a:gd name="connsiteY22" fmla="*/ 305421 h 523875"/>
                <a:gd name="connsiteX23" fmla="*/ 257655 w 495300"/>
                <a:gd name="connsiteY23" fmla="*/ 429246 h 523875"/>
                <a:gd name="connsiteX24" fmla="*/ 276705 w 495300"/>
                <a:gd name="connsiteY24" fmla="*/ 429246 h 523875"/>
                <a:gd name="connsiteX25" fmla="*/ 295755 w 495300"/>
                <a:gd name="connsiteY25" fmla="*/ 448296 h 523875"/>
                <a:gd name="connsiteX26" fmla="*/ 295755 w 495300"/>
                <a:gd name="connsiteY26" fmla="*/ 505446 h 523875"/>
                <a:gd name="connsiteX27" fmla="*/ 276705 w 495300"/>
                <a:gd name="connsiteY27" fmla="*/ 524496 h 523875"/>
                <a:gd name="connsiteX28" fmla="*/ 219555 w 495300"/>
                <a:gd name="connsiteY28" fmla="*/ 524496 h 523875"/>
                <a:gd name="connsiteX29" fmla="*/ 200505 w 495300"/>
                <a:gd name="connsiteY29" fmla="*/ 505446 h 523875"/>
                <a:gd name="connsiteX30" fmla="*/ 200505 w 495300"/>
                <a:gd name="connsiteY30" fmla="*/ 448296 h 523875"/>
                <a:gd name="connsiteX31" fmla="*/ 219555 w 495300"/>
                <a:gd name="connsiteY31" fmla="*/ 429246 h 523875"/>
                <a:gd name="connsiteX32" fmla="*/ 238605 w 495300"/>
                <a:gd name="connsiteY32" fmla="*/ 429246 h 523875"/>
                <a:gd name="connsiteX33" fmla="*/ 238605 w 495300"/>
                <a:gd name="connsiteY33" fmla="*/ 305421 h 523875"/>
                <a:gd name="connsiteX34" fmla="*/ 76680 w 495300"/>
                <a:gd name="connsiteY34" fmla="*/ 305421 h 523875"/>
                <a:gd name="connsiteX35" fmla="*/ 57630 w 495300"/>
                <a:gd name="connsiteY35" fmla="*/ 323519 h 523875"/>
                <a:gd name="connsiteX36" fmla="*/ 57630 w 495300"/>
                <a:gd name="connsiteY36" fmla="*/ 324471 h 523875"/>
                <a:gd name="connsiteX37" fmla="*/ 57630 w 495300"/>
                <a:gd name="connsiteY37" fmla="*/ 429246 h 523875"/>
                <a:gd name="connsiteX38" fmla="*/ 76680 w 495300"/>
                <a:gd name="connsiteY38" fmla="*/ 429246 h 523875"/>
                <a:gd name="connsiteX39" fmla="*/ 95730 w 495300"/>
                <a:gd name="connsiteY39" fmla="*/ 448296 h 523875"/>
                <a:gd name="connsiteX40" fmla="*/ 95730 w 495300"/>
                <a:gd name="connsiteY40" fmla="*/ 505446 h 523875"/>
                <a:gd name="connsiteX41" fmla="*/ 76680 w 495300"/>
                <a:gd name="connsiteY41" fmla="*/ 524496 h 523875"/>
                <a:gd name="connsiteX42" fmla="*/ 19530 w 495300"/>
                <a:gd name="connsiteY42" fmla="*/ 524496 h 523875"/>
                <a:gd name="connsiteX43" fmla="*/ 480 w 495300"/>
                <a:gd name="connsiteY43" fmla="*/ 505446 h 523875"/>
                <a:gd name="connsiteX44" fmla="*/ 480 w 495300"/>
                <a:gd name="connsiteY44" fmla="*/ 448296 h 523875"/>
                <a:gd name="connsiteX45" fmla="*/ 19530 w 495300"/>
                <a:gd name="connsiteY45" fmla="*/ 429246 h 523875"/>
                <a:gd name="connsiteX46" fmla="*/ 38580 w 495300"/>
                <a:gd name="connsiteY46" fmla="*/ 429246 h 523875"/>
                <a:gd name="connsiteX47" fmla="*/ 38580 w 495300"/>
                <a:gd name="connsiteY47" fmla="*/ 324471 h 523875"/>
                <a:gd name="connsiteX48" fmla="*/ 74775 w 495300"/>
                <a:gd name="connsiteY48" fmla="*/ 286371 h 523875"/>
                <a:gd name="connsiteX49" fmla="*/ 76680 w 495300"/>
                <a:gd name="connsiteY49" fmla="*/ 286371 h 523875"/>
                <a:gd name="connsiteX50" fmla="*/ 238605 w 495300"/>
                <a:gd name="connsiteY50" fmla="*/ 286371 h 523875"/>
                <a:gd name="connsiteX51" fmla="*/ 238605 w 495300"/>
                <a:gd name="connsiteY51" fmla="*/ 162546 h 523875"/>
                <a:gd name="connsiteX52" fmla="*/ 124305 w 495300"/>
                <a:gd name="connsiteY52" fmla="*/ 162546 h 523875"/>
                <a:gd name="connsiteX53" fmla="*/ 95730 w 495300"/>
                <a:gd name="connsiteY53" fmla="*/ 133971 h 523875"/>
                <a:gd name="connsiteX54" fmla="*/ 95730 w 495300"/>
                <a:gd name="connsiteY54" fmla="*/ 29196 h 523875"/>
                <a:gd name="connsiteX55" fmla="*/ 124305 w 495300"/>
                <a:gd name="connsiteY55" fmla="*/ 621 h 523875"/>
                <a:gd name="connsiteX56" fmla="*/ 371955 w 495300"/>
                <a:gd name="connsiteY56" fmla="*/ 621 h 523875"/>
                <a:gd name="connsiteX57" fmla="*/ 148118 w 495300"/>
                <a:gd name="connsiteY57" fmla="*/ 95871 h 523875"/>
                <a:gd name="connsiteX58" fmla="*/ 133830 w 495300"/>
                <a:gd name="connsiteY58" fmla="*/ 110159 h 523875"/>
                <a:gd name="connsiteX59" fmla="*/ 148118 w 495300"/>
                <a:gd name="connsiteY59" fmla="*/ 124446 h 523875"/>
                <a:gd name="connsiteX60" fmla="*/ 162405 w 495300"/>
                <a:gd name="connsiteY60" fmla="*/ 110159 h 523875"/>
                <a:gd name="connsiteX61" fmla="*/ 148118 w 495300"/>
                <a:gd name="connsiteY61" fmla="*/ 95871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495300" h="523875">
                  <a:moveTo>
                    <a:pt x="371955" y="621"/>
                  </a:moveTo>
                  <a:cubicBezTo>
                    <a:pt x="388148" y="621"/>
                    <a:pt x="400530" y="13004"/>
                    <a:pt x="400530" y="29196"/>
                  </a:cubicBezTo>
                  <a:lnTo>
                    <a:pt x="400530" y="133971"/>
                  </a:lnTo>
                  <a:cubicBezTo>
                    <a:pt x="400530" y="150164"/>
                    <a:pt x="388148" y="162546"/>
                    <a:pt x="371955" y="162546"/>
                  </a:cubicBezTo>
                  <a:lnTo>
                    <a:pt x="257655" y="162546"/>
                  </a:lnTo>
                  <a:lnTo>
                    <a:pt x="257655" y="286371"/>
                  </a:lnTo>
                  <a:lnTo>
                    <a:pt x="419580" y="286371"/>
                  </a:lnTo>
                  <a:cubicBezTo>
                    <a:pt x="439583" y="286371"/>
                    <a:pt x="456727" y="302564"/>
                    <a:pt x="457680" y="322566"/>
                  </a:cubicBezTo>
                  <a:lnTo>
                    <a:pt x="457680" y="324471"/>
                  </a:lnTo>
                  <a:lnTo>
                    <a:pt x="457680" y="429246"/>
                  </a:lnTo>
                  <a:lnTo>
                    <a:pt x="476730" y="429246"/>
                  </a:lnTo>
                  <a:cubicBezTo>
                    <a:pt x="487208" y="429246"/>
                    <a:pt x="495780" y="437819"/>
                    <a:pt x="495780" y="448296"/>
                  </a:cubicBezTo>
                  <a:lnTo>
                    <a:pt x="495780" y="505446"/>
                  </a:lnTo>
                  <a:cubicBezTo>
                    <a:pt x="495780" y="515924"/>
                    <a:pt x="487208" y="524496"/>
                    <a:pt x="476730" y="524496"/>
                  </a:cubicBezTo>
                  <a:lnTo>
                    <a:pt x="419580" y="524496"/>
                  </a:lnTo>
                  <a:cubicBezTo>
                    <a:pt x="409102" y="524496"/>
                    <a:pt x="400530" y="515924"/>
                    <a:pt x="400530" y="505446"/>
                  </a:cubicBezTo>
                  <a:lnTo>
                    <a:pt x="400530" y="448296"/>
                  </a:lnTo>
                  <a:cubicBezTo>
                    <a:pt x="400530" y="437819"/>
                    <a:pt x="409102" y="429246"/>
                    <a:pt x="419580" y="429246"/>
                  </a:cubicBezTo>
                  <a:lnTo>
                    <a:pt x="438630" y="429246"/>
                  </a:lnTo>
                  <a:lnTo>
                    <a:pt x="438630" y="324471"/>
                  </a:lnTo>
                  <a:cubicBezTo>
                    <a:pt x="438630" y="313994"/>
                    <a:pt x="431010" y="306374"/>
                    <a:pt x="420533" y="305421"/>
                  </a:cubicBezTo>
                  <a:lnTo>
                    <a:pt x="419580" y="305421"/>
                  </a:lnTo>
                  <a:lnTo>
                    <a:pt x="257655" y="305421"/>
                  </a:lnTo>
                  <a:lnTo>
                    <a:pt x="257655" y="429246"/>
                  </a:lnTo>
                  <a:lnTo>
                    <a:pt x="276705" y="429246"/>
                  </a:lnTo>
                  <a:cubicBezTo>
                    <a:pt x="287183" y="429246"/>
                    <a:pt x="295755" y="437819"/>
                    <a:pt x="295755" y="448296"/>
                  </a:cubicBezTo>
                  <a:lnTo>
                    <a:pt x="295755" y="505446"/>
                  </a:lnTo>
                  <a:cubicBezTo>
                    <a:pt x="295755" y="515924"/>
                    <a:pt x="287183" y="524496"/>
                    <a:pt x="276705" y="524496"/>
                  </a:cubicBezTo>
                  <a:lnTo>
                    <a:pt x="219555" y="524496"/>
                  </a:lnTo>
                  <a:cubicBezTo>
                    <a:pt x="209077" y="524496"/>
                    <a:pt x="200505" y="515924"/>
                    <a:pt x="200505" y="505446"/>
                  </a:cubicBezTo>
                  <a:lnTo>
                    <a:pt x="200505" y="448296"/>
                  </a:lnTo>
                  <a:cubicBezTo>
                    <a:pt x="200505" y="437819"/>
                    <a:pt x="209077" y="429246"/>
                    <a:pt x="219555" y="429246"/>
                  </a:cubicBezTo>
                  <a:lnTo>
                    <a:pt x="238605" y="429246"/>
                  </a:lnTo>
                  <a:lnTo>
                    <a:pt x="238605" y="305421"/>
                  </a:lnTo>
                  <a:lnTo>
                    <a:pt x="76680" y="305421"/>
                  </a:lnTo>
                  <a:cubicBezTo>
                    <a:pt x="66202" y="305421"/>
                    <a:pt x="58583" y="313041"/>
                    <a:pt x="57630" y="323519"/>
                  </a:cubicBezTo>
                  <a:lnTo>
                    <a:pt x="57630" y="324471"/>
                  </a:lnTo>
                  <a:lnTo>
                    <a:pt x="57630" y="429246"/>
                  </a:lnTo>
                  <a:lnTo>
                    <a:pt x="76680" y="429246"/>
                  </a:lnTo>
                  <a:cubicBezTo>
                    <a:pt x="87158" y="429246"/>
                    <a:pt x="95730" y="437819"/>
                    <a:pt x="95730" y="448296"/>
                  </a:cubicBezTo>
                  <a:lnTo>
                    <a:pt x="95730" y="505446"/>
                  </a:lnTo>
                  <a:cubicBezTo>
                    <a:pt x="95730" y="515924"/>
                    <a:pt x="87158" y="524496"/>
                    <a:pt x="76680" y="524496"/>
                  </a:cubicBezTo>
                  <a:lnTo>
                    <a:pt x="19530" y="524496"/>
                  </a:lnTo>
                  <a:cubicBezTo>
                    <a:pt x="9052" y="524496"/>
                    <a:pt x="480" y="515924"/>
                    <a:pt x="480" y="505446"/>
                  </a:cubicBezTo>
                  <a:lnTo>
                    <a:pt x="480" y="448296"/>
                  </a:lnTo>
                  <a:cubicBezTo>
                    <a:pt x="480" y="437819"/>
                    <a:pt x="9052" y="429246"/>
                    <a:pt x="19530" y="429246"/>
                  </a:cubicBezTo>
                  <a:lnTo>
                    <a:pt x="38580" y="429246"/>
                  </a:lnTo>
                  <a:lnTo>
                    <a:pt x="38580" y="324471"/>
                  </a:lnTo>
                  <a:cubicBezTo>
                    <a:pt x="38580" y="304469"/>
                    <a:pt x="54773" y="287324"/>
                    <a:pt x="74775" y="286371"/>
                  </a:cubicBezTo>
                  <a:lnTo>
                    <a:pt x="76680" y="286371"/>
                  </a:lnTo>
                  <a:lnTo>
                    <a:pt x="238605" y="286371"/>
                  </a:lnTo>
                  <a:lnTo>
                    <a:pt x="238605" y="162546"/>
                  </a:lnTo>
                  <a:lnTo>
                    <a:pt x="124305" y="162546"/>
                  </a:lnTo>
                  <a:cubicBezTo>
                    <a:pt x="108112" y="162546"/>
                    <a:pt x="95730" y="150164"/>
                    <a:pt x="95730" y="133971"/>
                  </a:cubicBezTo>
                  <a:lnTo>
                    <a:pt x="95730" y="29196"/>
                  </a:lnTo>
                  <a:cubicBezTo>
                    <a:pt x="95730" y="13004"/>
                    <a:pt x="108112" y="621"/>
                    <a:pt x="124305" y="621"/>
                  </a:cubicBezTo>
                  <a:lnTo>
                    <a:pt x="371955" y="621"/>
                  </a:lnTo>
                  <a:close/>
                  <a:moveTo>
                    <a:pt x="148118" y="95871"/>
                  </a:moveTo>
                  <a:cubicBezTo>
                    <a:pt x="140498" y="95871"/>
                    <a:pt x="133830" y="102539"/>
                    <a:pt x="133830" y="110159"/>
                  </a:cubicBezTo>
                  <a:cubicBezTo>
                    <a:pt x="133830" y="117779"/>
                    <a:pt x="140498" y="124446"/>
                    <a:pt x="148118" y="124446"/>
                  </a:cubicBezTo>
                  <a:cubicBezTo>
                    <a:pt x="155737" y="124446"/>
                    <a:pt x="162405" y="117779"/>
                    <a:pt x="162405" y="110159"/>
                  </a:cubicBezTo>
                  <a:cubicBezTo>
                    <a:pt x="162405" y="102539"/>
                    <a:pt x="155737" y="95871"/>
                    <a:pt x="148118" y="9587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/>
            </a:p>
          </p:txBody>
        </p:sp>
        <p:sp>
          <p:nvSpPr>
            <p:cNvPr id="37" name="Number4"/>
            <p:cNvSpPr txBox="1"/>
            <p:nvPr>
              <p:custDataLst>
                <p:tags r:id="rId10"/>
              </p:custDataLst>
            </p:nvPr>
          </p:nvSpPr>
          <p:spPr>
            <a:xfrm>
              <a:off x="3789131" y="4295266"/>
              <a:ext cx="585417" cy="52322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 anchorCtr="0">
              <a:spAutoFit/>
            </a:bodyPr>
            <a:lstStyle/>
            <a:p>
              <a:pPr algn="ctr"/>
              <a:r>
                <a:rPr kumimoji="1" lang="en-US" altLang="zh-CN" sz="2800" b="1" dirty="0">
                  <a:solidFill>
                    <a:srgbClr val="FFFFFF"/>
                  </a:solidFill>
                </a:rPr>
                <a:t>02</a:t>
              </a:r>
              <a:endParaRPr kumimoji="1" lang="zh-CN" altLang="en-US" sz="2800" b="1" dirty="0">
                <a:solidFill>
                  <a:srgbClr val="FFFFFF"/>
                </a:solidFill>
              </a:endParaRPr>
            </a:p>
          </p:txBody>
        </p:sp>
        <p:sp>
          <p:nvSpPr>
            <p:cNvPr id="4" name="泪滴形 3"/>
            <p:cNvSpPr/>
            <p:nvPr>
              <p:custDataLst>
                <p:tags r:id="rId11"/>
              </p:custDataLst>
            </p:nvPr>
          </p:nvSpPr>
          <p:spPr>
            <a:xfrm rot="2674452">
              <a:off x="1094251" y="3291021"/>
              <a:ext cx="1946856" cy="1946856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Number5"/>
            <p:cNvSpPr txBox="1"/>
            <p:nvPr>
              <p:custDataLst>
                <p:tags r:id="rId12"/>
              </p:custDataLst>
            </p:nvPr>
          </p:nvSpPr>
          <p:spPr>
            <a:xfrm>
              <a:off x="1778755" y="4295891"/>
              <a:ext cx="577850" cy="521970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ctr" anchorCtr="0">
              <a:spAutoFit/>
            </a:bodyPr>
            <a:lstStyle/>
            <a:p>
              <a:pPr algn="ctr"/>
              <a:r>
                <a:rPr kumimoji="1" lang="en-US" altLang="zh-CN" sz="2800" b="1" dirty="0">
                  <a:solidFill>
                    <a:srgbClr val="FFFFFF"/>
                  </a:solidFill>
                </a:rPr>
                <a:t>01</a:t>
              </a:r>
              <a:endParaRPr kumimoji="1" lang="zh-CN" altLang="en-US" sz="2800" b="1" dirty="0">
                <a:solidFill>
                  <a:srgbClr val="FFFFFF"/>
                </a:solidFill>
              </a:endParaRPr>
            </a:p>
          </p:txBody>
        </p:sp>
        <p:sp>
          <p:nvSpPr>
            <p:cNvPr id="32" name="Icon5"/>
            <p:cNvSpPr/>
            <p:nvPr>
              <p:custDataLst>
                <p:tags r:id="rId13"/>
              </p:custDataLst>
            </p:nvPr>
          </p:nvSpPr>
          <p:spPr>
            <a:xfrm>
              <a:off x="1889880" y="3769070"/>
              <a:ext cx="355599" cy="432903"/>
            </a:xfrm>
            <a:custGeom>
              <a:avLst/>
              <a:gdLst>
                <a:gd name="connsiteX0" fmla="*/ 284197 w 438150"/>
                <a:gd name="connsiteY0" fmla="*/ 621 h 533400"/>
                <a:gd name="connsiteX1" fmla="*/ 286102 w 438150"/>
                <a:gd name="connsiteY1" fmla="*/ 621 h 533400"/>
                <a:gd name="connsiteX2" fmla="*/ 286102 w 438150"/>
                <a:gd name="connsiteY2" fmla="*/ 124446 h 533400"/>
                <a:gd name="connsiteX3" fmla="*/ 286102 w 438150"/>
                <a:gd name="connsiteY3" fmla="*/ 126351 h 533400"/>
                <a:gd name="connsiteX4" fmla="*/ 314677 w 438150"/>
                <a:gd name="connsiteY4" fmla="*/ 153021 h 533400"/>
                <a:gd name="connsiteX5" fmla="*/ 314677 w 438150"/>
                <a:gd name="connsiteY5" fmla="*/ 153021 h 533400"/>
                <a:gd name="connsiteX6" fmla="*/ 438502 w 438150"/>
                <a:gd name="connsiteY6" fmla="*/ 153021 h 533400"/>
                <a:gd name="connsiteX7" fmla="*/ 438502 w 438150"/>
                <a:gd name="connsiteY7" fmla="*/ 154926 h 533400"/>
                <a:gd name="connsiteX8" fmla="*/ 438502 w 438150"/>
                <a:gd name="connsiteY8" fmla="*/ 505446 h 533400"/>
                <a:gd name="connsiteX9" fmla="*/ 409927 w 438150"/>
                <a:gd name="connsiteY9" fmla="*/ 534021 h 533400"/>
                <a:gd name="connsiteX10" fmla="*/ 28927 w 438150"/>
                <a:gd name="connsiteY10" fmla="*/ 534021 h 533400"/>
                <a:gd name="connsiteX11" fmla="*/ 352 w 438150"/>
                <a:gd name="connsiteY11" fmla="*/ 505446 h 533400"/>
                <a:gd name="connsiteX12" fmla="*/ 352 w 438150"/>
                <a:gd name="connsiteY12" fmla="*/ 29196 h 533400"/>
                <a:gd name="connsiteX13" fmla="*/ 28927 w 438150"/>
                <a:gd name="connsiteY13" fmla="*/ 621 h 533400"/>
                <a:gd name="connsiteX14" fmla="*/ 284197 w 438150"/>
                <a:gd name="connsiteY14" fmla="*/ 621 h 533400"/>
                <a:gd name="connsiteX15" fmla="*/ 248002 w 438150"/>
                <a:gd name="connsiteY15" fmla="*/ 200646 h 533400"/>
                <a:gd name="connsiteX16" fmla="*/ 152752 w 438150"/>
                <a:gd name="connsiteY16" fmla="*/ 200646 h 533400"/>
                <a:gd name="connsiteX17" fmla="*/ 152752 w 438150"/>
                <a:gd name="connsiteY17" fmla="*/ 410196 h 533400"/>
                <a:gd name="connsiteX18" fmla="*/ 171802 w 438150"/>
                <a:gd name="connsiteY18" fmla="*/ 410196 h 533400"/>
                <a:gd name="connsiteX19" fmla="*/ 171802 w 438150"/>
                <a:gd name="connsiteY19" fmla="*/ 314946 h 533400"/>
                <a:gd name="connsiteX20" fmla="*/ 248002 w 438150"/>
                <a:gd name="connsiteY20" fmla="*/ 314946 h 533400"/>
                <a:gd name="connsiteX21" fmla="*/ 249907 w 438150"/>
                <a:gd name="connsiteY21" fmla="*/ 314946 h 533400"/>
                <a:gd name="connsiteX22" fmla="*/ 305152 w 438150"/>
                <a:gd name="connsiteY22" fmla="*/ 257796 h 533400"/>
                <a:gd name="connsiteX23" fmla="*/ 248002 w 438150"/>
                <a:gd name="connsiteY23" fmla="*/ 200646 h 533400"/>
                <a:gd name="connsiteX24" fmla="*/ 248002 w 438150"/>
                <a:gd name="connsiteY24" fmla="*/ 200646 h 533400"/>
                <a:gd name="connsiteX25" fmla="*/ 248002 w 438150"/>
                <a:gd name="connsiteY25" fmla="*/ 219696 h 533400"/>
                <a:gd name="connsiteX26" fmla="*/ 286102 w 438150"/>
                <a:gd name="connsiteY26" fmla="*/ 257796 h 533400"/>
                <a:gd name="connsiteX27" fmla="*/ 248002 w 438150"/>
                <a:gd name="connsiteY27" fmla="*/ 295896 h 533400"/>
                <a:gd name="connsiteX28" fmla="*/ 248002 w 438150"/>
                <a:gd name="connsiteY28" fmla="*/ 295896 h 533400"/>
                <a:gd name="connsiteX29" fmla="*/ 171802 w 438150"/>
                <a:gd name="connsiteY29" fmla="*/ 295896 h 533400"/>
                <a:gd name="connsiteX30" fmla="*/ 171802 w 438150"/>
                <a:gd name="connsiteY30" fmla="*/ 219696 h 533400"/>
                <a:gd name="connsiteX31" fmla="*/ 248002 w 438150"/>
                <a:gd name="connsiteY31" fmla="*/ 219696 h 533400"/>
                <a:gd name="connsiteX32" fmla="*/ 428977 w 438150"/>
                <a:gd name="connsiteY32" fmla="*/ 133971 h 533400"/>
                <a:gd name="connsiteX33" fmla="*/ 314677 w 438150"/>
                <a:gd name="connsiteY33" fmla="*/ 133971 h 533400"/>
                <a:gd name="connsiteX34" fmla="*/ 313724 w 438150"/>
                <a:gd name="connsiteY34" fmla="*/ 133971 h 533400"/>
                <a:gd name="connsiteX35" fmla="*/ 305152 w 438150"/>
                <a:gd name="connsiteY35" fmla="*/ 124446 h 533400"/>
                <a:gd name="connsiteX36" fmla="*/ 305152 w 438150"/>
                <a:gd name="connsiteY36" fmla="*/ 124446 h 533400"/>
                <a:gd name="connsiteX37" fmla="*/ 305152 w 438150"/>
                <a:gd name="connsiteY37" fmla="*/ 10146 h 533400"/>
                <a:gd name="connsiteX38" fmla="*/ 428977 w 438150"/>
                <a:gd name="connsiteY38" fmla="*/ 13397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38150" h="533400">
                  <a:moveTo>
                    <a:pt x="284197" y="621"/>
                  </a:moveTo>
                  <a:cubicBezTo>
                    <a:pt x="285149" y="621"/>
                    <a:pt x="286102" y="621"/>
                    <a:pt x="286102" y="621"/>
                  </a:cubicBezTo>
                  <a:lnTo>
                    <a:pt x="286102" y="124446"/>
                  </a:lnTo>
                  <a:lnTo>
                    <a:pt x="286102" y="126351"/>
                  </a:lnTo>
                  <a:cubicBezTo>
                    <a:pt x="287055" y="141591"/>
                    <a:pt x="299437" y="153021"/>
                    <a:pt x="314677" y="153021"/>
                  </a:cubicBezTo>
                  <a:lnTo>
                    <a:pt x="314677" y="153021"/>
                  </a:lnTo>
                  <a:lnTo>
                    <a:pt x="438502" y="153021"/>
                  </a:lnTo>
                  <a:cubicBezTo>
                    <a:pt x="438502" y="153974"/>
                    <a:pt x="438502" y="154926"/>
                    <a:pt x="438502" y="154926"/>
                  </a:cubicBezTo>
                  <a:lnTo>
                    <a:pt x="438502" y="505446"/>
                  </a:lnTo>
                  <a:cubicBezTo>
                    <a:pt x="438502" y="521639"/>
                    <a:pt x="426120" y="534021"/>
                    <a:pt x="409927" y="534021"/>
                  </a:cubicBezTo>
                  <a:lnTo>
                    <a:pt x="28927" y="534021"/>
                  </a:lnTo>
                  <a:cubicBezTo>
                    <a:pt x="12734" y="534021"/>
                    <a:pt x="352" y="521639"/>
                    <a:pt x="352" y="505446"/>
                  </a:cubicBezTo>
                  <a:lnTo>
                    <a:pt x="352" y="29196"/>
                  </a:lnTo>
                  <a:cubicBezTo>
                    <a:pt x="352" y="13004"/>
                    <a:pt x="12734" y="621"/>
                    <a:pt x="28927" y="621"/>
                  </a:cubicBezTo>
                  <a:lnTo>
                    <a:pt x="284197" y="621"/>
                  </a:lnTo>
                  <a:close/>
                  <a:moveTo>
                    <a:pt x="248002" y="200646"/>
                  </a:moveTo>
                  <a:lnTo>
                    <a:pt x="152752" y="200646"/>
                  </a:lnTo>
                  <a:lnTo>
                    <a:pt x="152752" y="410196"/>
                  </a:lnTo>
                  <a:lnTo>
                    <a:pt x="171802" y="410196"/>
                  </a:lnTo>
                  <a:lnTo>
                    <a:pt x="171802" y="314946"/>
                  </a:lnTo>
                  <a:lnTo>
                    <a:pt x="248002" y="314946"/>
                  </a:lnTo>
                  <a:lnTo>
                    <a:pt x="249907" y="314946"/>
                  </a:lnTo>
                  <a:cubicBezTo>
                    <a:pt x="280387" y="313994"/>
                    <a:pt x="305152" y="288276"/>
                    <a:pt x="305152" y="257796"/>
                  </a:cubicBezTo>
                  <a:cubicBezTo>
                    <a:pt x="305152" y="226364"/>
                    <a:pt x="279434" y="200646"/>
                    <a:pt x="248002" y="200646"/>
                  </a:cubicBezTo>
                  <a:lnTo>
                    <a:pt x="248002" y="200646"/>
                  </a:lnTo>
                  <a:close/>
                  <a:moveTo>
                    <a:pt x="248002" y="219696"/>
                  </a:moveTo>
                  <a:cubicBezTo>
                    <a:pt x="268957" y="219696"/>
                    <a:pt x="286102" y="236841"/>
                    <a:pt x="286102" y="257796"/>
                  </a:cubicBezTo>
                  <a:cubicBezTo>
                    <a:pt x="286102" y="278751"/>
                    <a:pt x="268957" y="295896"/>
                    <a:pt x="248002" y="295896"/>
                  </a:cubicBezTo>
                  <a:lnTo>
                    <a:pt x="248002" y="295896"/>
                  </a:lnTo>
                  <a:lnTo>
                    <a:pt x="171802" y="295896"/>
                  </a:lnTo>
                  <a:lnTo>
                    <a:pt x="171802" y="219696"/>
                  </a:lnTo>
                  <a:lnTo>
                    <a:pt x="248002" y="219696"/>
                  </a:lnTo>
                  <a:close/>
                  <a:moveTo>
                    <a:pt x="428977" y="133971"/>
                  </a:moveTo>
                  <a:lnTo>
                    <a:pt x="314677" y="133971"/>
                  </a:lnTo>
                  <a:lnTo>
                    <a:pt x="313724" y="133971"/>
                  </a:lnTo>
                  <a:cubicBezTo>
                    <a:pt x="308962" y="133019"/>
                    <a:pt x="305152" y="129209"/>
                    <a:pt x="305152" y="124446"/>
                  </a:cubicBezTo>
                  <a:lnTo>
                    <a:pt x="305152" y="124446"/>
                  </a:lnTo>
                  <a:lnTo>
                    <a:pt x="305152" y="10146"/>
                  </a:lnTo>
                  <a:lnTo>
                    <a:pt x="428977" y="13397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dirty="0"/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691082" y="2268696"/>
              <a:ext cx="2753196" cy="854634"/>
              <a:chOff x="1880508" y="3401043"/>
              <a:chExt cx="2753196" cy="854634"/>
            </a:xfrm>
          </p:grpSpPr>
          <p:sp>
            <p:nvSpPr>
              <p:cNvPr id="5" name="Bullet1"/>
              <p:cNvSpPr/>
              <p:nvPr>
                <p:custDataLst>
                  <p:tags r:id="rId20"/>
                </p:custDataLst>
              </p:nvPr>
            </p:nvSpPr>
            <p:spPr>
              <a:xfrm>
                <a:off x="1880508" y="3401043"/>
                <a:ext cx="2753196" cy="3693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kumimoji="1" lang="zh-CN" altLang="en-US" b="1" dirty="0">
                    <a:solidFill>
                      <a:schemeClr val="tx1"/>
                    </a:solidFill>
                  </a:rPr>
                  <a:t>常用路线记忆</a:t>
                </a:r>
                <a:endParaRPr lang="en-US" dirty="0"/>
              </a:p>
            </p:txBody>
          </p:sp>
          <p:sp>
            <p:nvSpPr>
              <p:cNvPr id="6" name="Text1"/>
              <p:cNvSpPr/>
              <p:nvPr>
                <p:custDataLst>
                  <p:tags r:id="rId21"/>
                </p:custDataLst>
              </p:nvPr>
            </p:nvSpPr>
            <p:spPr>
              <a:xfrm>
                <a:off x="1880508" y="3770375"/>
                <a:ext cx="2753196" cy="48530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系统记忆常用路线，减少不必要重复播报。</a:t>
                </a:r>
                <a:endParaRPr lang="en-US" dirty="0"/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2705242" y="5279466"/>
              <a:ext cx="2753196" cy="854634"/>
              <a:chOff x="1880508" y="3401043"/>
              <a:chExt cx="2753196" cy="854634"/>
            </a:xfrm>
          </p:grpSpPr>
          <p:sp>
            <p:nvSpPr>
              <p:cNvPr id="13" name="Bullet2"/>
              <p:cNvSpPr/>
              <p:nvPr>
                <p:custDataLst>
                  <p:tags r:id="rId18"/>
                </p:custDataLst>
              </p:nvPr>
            </p:nvSpPr>
            <p:spPr>
              <a:xfrm>
                <a:off x="1880508" y="3401043"/>
                <a:ext cx="2753196" cy="3693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kumimoji="1" lang="zh-CN" altLang="en-US" b="1" dirty="0">
                    <a:solidFill>
                      <a:schemeClr val="tx1"/>
                    </a:solidFill>
                  </a:rPr>
                  <a:t>提醒频率调整</a:t>
                </a:r>
                <a:endParaRPr lang="en-US" dirty="0"/>
              </a:p>
            </p:txBody>
          </p:sp>
          <p:sp>
            <p:nvSpPr>
              <p:cNvPr id="14" name="Text2"/>
              <p:cNvSpPr/>
              <p:nvPr>
                <p:custDataLst>
                  <p:tags r:id="rId19"/>
                </p:custDataLst>
              </p:nvPr>
            </p:nvSpPr>
            <p:spPr>
              <a:xfrm>
                <a:off x="1880508" y="3770375"/>
                <a:ext cx="2753196" cy="48530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根据用户停留时间智能调整提示频率。</a:t>
                </a:r>
                <a:endParaRPr lang="en-US" dirty="0"/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4719402" y="2268696"/>
              <a:ext cx="2753196" cy="854634"/>
              <a:chOff x="1880508" y="3401043"/>
              <a:chExt cx="2753196" cy="854634"/>
            </a:xfrm>
          </p:grpSpPr>
          <p:sp>
            <p:nvSpPr>
              <p:cNvPr id="16" name="Bullet3"/>
              <p:cNvSpPr/>
              <p:nvPr>
                <p:custDataLst>
                  <p:tags r:id="rId16"/>
                </p:custDataLst>
              </p:nvPr>
            </p:nvSpPr>
            <p:spPr>
              <a:xfrm>
                <a:off x="1880508" y="3401043"/>
                <a:ext cx="2753196" cy="3693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kumimoji="1" lang="zh-CN" altLang="en-US" b="1" dirty="0">
                    <a:solidFill>
                      <a:schemeClr val="tx1"/>
                    </a:solidFill>
                  </a:rPr>
                  <a:t>使用场景适应</a:t>
                </a:r>
                <a:endParaRPr lang="en-US" dirty="0"/>
              </a:p>
            </p:txBody>
          </p:sp>
          <p:sp>
            <p:nvSpPr>
              <p:cNvPr id="17" name="Text3"/>
              <p:cNvSpPr/>
              <p:nvPr>
                <p:custDataLst>
                  <p:tags r:id="rId17"/>
                </p:custDataLst>
              </p:nvPr>
            </p:nvSpPr>
            <p:spPr>
              <a:xfrm>
                <a:off x="1880508" y="3770375"/>
                <a:ext cx="2753196" cy="48530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在不同环境自动切换导航模式，提高适用性。</a:t>
                </a:r>
                <a:endParaRPr lang="en-US" dirty="0"/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6733562" y="5279466"/>
              <a:ext cx="2753196" cy="854634"/>
              <a:chOff x="1880508" y="3401043"/>
              <a:chExt cx="2753196" cy="854634"/>
            </a:xfrm>
          </p:grpSpPr>
          <p:sp>
            <p:nvSpPr>
              <p:cNvPr id="19" name="Bullet4"/>
              <p:cNvSpPr/>
              <p:nvPr>
                <p:custDataLst>
                  <p:tags r:id="rId14"/>
                </p:custDataLst>
              </p:nvPr>
            </p:nvSpPr>
            <p:spPr>
              <a:xfrm>
                <a:off x="1880508" y="3401043"/>
                <a:ext cx="2753196" cy="36933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kumimoji="1" lang="zh-CN" altLang="en-US" b="1" dirty="0">
                    <a:solidFill>
                      <a:schemeClr val="tx1"/>
                    </a:solidFill>
                  </a:rPr>
                  <a:t>用户习惯分析</a:t>
                </a:r>
                <a:endParaRPr lang="en-US" dirty="0"/>
              </a:p>
            </p:txBody>
          </p:sp>
          <p:sp>
            <p:nvSpPr>
              <p:cNvPr id="20" name="Text4"/>
              <p:cNvSpPr/>
              <p:nvPr>
                <p:custDataLst>
                  <p:tags r:id="rId15"/>
                </p:custDataLst>
              </p:nvPr>
            </p:nvSpPr>
            <p:spPr>
              <a:xfrm>
                <a:off x="1880508" y="3770375"/>
                <a:ext cx="2753196" cy="48530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kumimoji="1" lang="zh-CN" altLang="en-US" sz="1200" dirty="0">
                    <a:solidFill>
                      <a:schemeClr val="tx1"/>
                    </a:solidFill>
                  </a:rPr>
                  <a:t>分析用户行走习惯，提供个性化导航建议。</a:t>
                </a:r>
                <a:endParaRPr lang="en-US" dirty="0"/>
              </a:p>
            </p:txBody>
          </p:sp>
        </p:grpSp>
      </p:grpSp>
      <p:pic>
        <p:nvPicPr>
          <p:cNvPr id="24" name="图片 23"/>
          <p:cNvPicPr/>
          <p:nvPr/>
        </p:nvPicPr>
        <p:blipFill>
          <a:blip r:embed="rId23"/>
          <a:stretch>
            <a:fillRect/>
          </a:stretch>
        </p:blipFill>
        <p:spPr>
          <a:xfrm>
            <a:off x="2672715" y="3530600"/>
            <a:ext cx="1085850" cy="1096010"/>
          </a:xfrm>
          <a:prstGeom prst="rect">
            <a:avLst/>
          </a:prstGeom>
        </p:spPr>
      </p:pic>
      <p:pic>
        <p:nvPicPr>
          <p:cNvPr id="25" name="图片 24"/>
          <p:cNvPicPr/>
          <p:nvPr/>
        </p:nvPicPr>
        <p:blipFill>
          <a:blip r:embed="rId24"/>
          <a:srcRect l="18284" t="3059" r="25190" b="15485"/>
          <a:stretch>
            <a:fillRect/>
          </a:stretch>
        </p:blipFill>
        <p:spPr>
          <a:xfrm>
            <a:off x="4626610" y="3537585"/>
            <a:ext cx="1212850" cy="1095375"/>
          </a:xfrm>
          <a:prstGeom prst="rect">
            <a:avLst/>
          </a:prstGeom>
        </p:spPr>
      </p:pic>
      <p:pic>
        <p:nvPicPr>
          <p:cNvPr id="27" name="图片 26"/>
          <p:cNvPicPr/>
          <p:nvPr/>
        </p:nvPicPr>
        <p:blipFill>
          <a:blip r:embed="rId25"/>
          <a:srcRect l="10475" t="11968" r="32575" b="-842"/>
          <a:stretch>
            <a:fillRect/>
          </a:stretch>
        </p:blipFill>
        <p:spPr>
          <a:xfrm>
            <a:off x="6635115" y="3527425"/>
            <a:ext cx="1218565" cy="1133475"/>
          </a:xfrm>
          <a:prstGeom prst="rect">
            <a:avLst/>
          </a:prstGeom>
        </p:spPr>
      </p:pic>
      <p:pic>
        <p:nvPicPr>
          <p:cNvPr id="28" name="图片 27"/>
          <p:cNvPicPr/>
          <p:nvPr/>
        </p:nvPicPr>
        <p:blipFill>
          <a:blip r:embed="rId26"/>
          <a:srcRect l="11797" t="-764" r="12791"/>
          <a:stretch>
            <a:fillRect/>
          </a:stretch>
        </p:blipFill>
        <p:spPr>
          <a:xfrm>
            <a:off x="8705850" y="3524250"/>
            <a:ext cx="1209040" cy="110236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447280" y="1327150"/>
            <a:ext cx="3659505" cy="598233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轻量化模型与低功耗优化</a:t>
            </a:r>
            <a:endParaRPr lang="en-US" dirty="0"/>
          </a:p>
        </p:txBody>
      </p:sp>
      <p:grpSp>
        <p:nvGrpSpPr>
          <p:cNvPr id="35" name="12b4d800-2eac-45d1-8b59-31680e6d0014.source.5.zh-Hans.pptx"/>
          <p:cNvGrpSpPr/>
          <p:nvPr>
            <p:custDataLst>
              <p:tags r:id="rId1"/>
            </p:custDataLst>
          </p:nvPr>
        </p:nvGrpSpPr>
        <p:grpSpPr>
          <a:xfrm>
            <a:off x="646431" y="1028700"/>
            <a:ext cx="9860279" cy="4688205"/>
            <a:chOff x="669926" y="1445895"/>
            <a:chExt cx="9860279" cy="4688205"/>
          </a:xfrm>
        </p:grpSpPr>
        <p:sp>
          <p:nvSpPr>
            <p:cNvPr id="3" name="îsḻídé"/>
            <p:cNvSpPr/>
            <p:nvPr/>
          </p:nvSpPr>
          <p:spPr bwMode="auto">
            <a:xfrm>
              <a:off x="8602640" y="6100449"/>
              <a:ext cx="1304308" cy="18951"/>
            </a:xfrm>
            <a:custGeom>
              <a:avLst/>
              <a:gdLst>
                <a:gd name="T0" fmla="*/ 6776 w 6981"/>
                <a:gd name="T1" fmla="*/ 0 h 103"/>
                <a:gd name="T2" fmla="*/ 6776 w 6981"/>
                <a:gd name="T3" fmla="*/ 0 h 103"/>
                <a:gd name="T4" fmla="*/ 203 w 6981"/>
                <a:gd name="T5" fmla="*/ 0 h 103"/>
                <a:gd name="T6" fmla="*/ 0 w 6981"/>
                <a:gd name="T7" fmla="*/ 46 h 103"/>
                <a:gd name="T8" fmla="*/ 0 w 6981"/>
                <a:gd name="T9" fmla="*/ 55 h 103"/>
                <a:gd name="T10" fmla="*/ 203 w 6981"/>
                <a:gd name="T11" fmla="*/ 102 h 103"/>
                <a:gd name="T12" fmla="*/ 6776 w 6981"/>
                <a:gd name="T13" fmla="*/ 102 h 103"/>
                <a:gd name="T14" fmla="*/ 6980 w 6981"/>
                <a:gd name="T15" fmla="*/ 55 h 103"/>
                <a:gd name="T16" fmla="*/ 6980 w 6981"/>
                <a:gd name="T17" fmla="*/ 46 h 103"/>
                <a:gd name="T18" fmla="*/ 6776 w 6981"/>
                <a:gd name="T1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81" h="103">
                  <a:moveTo>
                    <a:pt x="6776" y="0"/>
                  </a:moveTo>
                  <a:lnTo>
                    <a:pt x="6776" y="0"/>
                  </a:lnTo>
                  <a:cubicBezTo>
                    <a:pt x="203" y="0"/>
                    <a:pt x="203" y="0"/>
                    <a:pt x="203" y="0"/>
                  </a:cubicBezTo>
                  <a:cubicBezTo>
                    <a:pt x="92" y="0"/>
                    <a:pt x="0" y="18"/>
                    <a:pt x="0" y="46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83"/>
                    <a:pt x="92" y="102"/>
                    <a:pt x="203" y="102"/>
                  </a:cubicBezTo>
                  <a:cubicBezTo>
                    <a:pt x="6776" y="102"/>
                    <a:pt x="6776" y="102"/>
                    <a:pt x="6776" y="102"/>
                  </a:cubicBezTo>
                  <a:cubicBezTo>
                    <a:pt x="6887" y="102"/>
                    <a:pt x="6980" y="83"/>
                    <a:pt x="6980" y="55"/>
                  </a:cubicBezTo>
                  <a:cubicBezTo>
                    <a:pt x="6980" y="46"/>
                    <a:pt x="6980" y="46"/>
                    <a:pt x="6980" y="46"/>
                  </a:cubicBezTo>
                  <a:cubicBezTo>
                    <a:pt x="6980" y="18"/>
                    <a:pt x="6887" y="0"/>
                    <a:pt x="6776" y="0"/>
                  </a:cubicBezTo>
                </a:path>
              </a:pathLst>
            </a:custGeom>
            <a:solidFill>
              <a:srgbClr val="BCBDC0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îSlïḓé"/>
            <p:cNvSpPr/>
            <p:nvPr/>
          </p:nvSpPr>
          <p:spPr bwMode="auto">
            <a:xfrm>
              <a:off x="8602640" y="6079851"/>
              <a:ext cx="1304308" cy="31310"/>
            </a:xfrm>
            <a:custGeom>
              <a:avLst/>
              <a:gdLst>
                <a:gd name="T0" fmla="*/ 6943 w 6981"/>
                <a:gd name="T1" fmla="*/ 0 h 167"/>
                <a:gd name="T2" fmla="*/ 6943 w 6981"/>
                <a:gd name="T3" fmla="*/ 0 h 167"/>
                <a:gd name="T4" fmla="*/ 27 w 6981"/>
                <a:gd name="T5" fmla="*/ 0 h 167"/>
                <a:gd name="T6" fmla="*/ 0 w 6981"/>
                <a:gd name="T7" fmla="*/ 37 h 167"/>
                <a:gd name="T8" fmla="*/ 0 w 6981"/>
                <a:gd name="T9" fmla="*/ 166 h 167"/>
                <a:gd name="T10" fmla="*/ 18 w 6981"/>
                <a:gd name="T11" fmla="*/ 166 h 167"/>
                <a:gd name="T12" fmla="*/ 6961 w 6981"/>
                <a:gd name="T13" fmla="*/ 166 h 167"/>
                <a:gd name="T14" fmla="*/ 6980 w 6981"/>
                <a:gd name="T15" fmla="*/ 166 h 167"/>
                <a:gd name="T16" fmla="*/ 6980 w 6981"/>
                <a:gd name="T17" fmla="*/ 37 h 167"/>
                <a:gd name="T18" fmla="*/ 6943 w 6981"/>
                <a:gd name="T19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81" h="167">
                  <a:moveTo>
                    <a:pt x="6943" y="0"/>
                  </a:moveTo>
                  <a:lnTo>
                    <a:pt x="6943" y="0"/>
                  </a:lnTo>
                  <a:cubicBezTo>
                    <a:pt x="27" y="0"/>
                    <a:pt x="27" y="0"/>
                    <a:pt x="27" y="0"/>
                  </a:cubicBezTo>
                  <a:cubicBezTo>
                    <a:pt x="0" y="9"/>
                    <a:pt x="0" y="37"/>
                    <a:pt x="0" y="37"/>
                  </a:cubicBezTo>
                  <a:cubicBezTo>
                    <a:pt x="0" y="166"/>
                    <a:pt x="0" y="166"/>
                    <a:pt x="0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6961" y="166"/>
                    <a:pt x="6961" y="166"/>
                    <a:pt x="6961" y="166"/>
                  </a:cubicBezTo>
                  <a:cubicBezTo>
                    <a:pt x="6980" y="166"/>
                    <a:pt x="6980" y="166"/>
                    <a:pt x="6980" y="166"/>
                  </a:cubicBezTo>
                  <a:cubicBezTo>
                    <a:pt x="6980" y="37"/>
                    <a:pt x="6980" y="37"/>
                    <a:pt x="6980" y="37"/>
                  </a:cubicBezTo>
                  <a:cubicBezTo>
                    <a:pt x="6980" y="37"/>
                    <a:pt x="6980" y="18"/>
                    <a:pt x="6943" y="0"/>
                  </a:cubicBezTo>
                </a:path>
              </a:pathLst>
            </a:custGeom>
            <a:solidFill>
              <a:srgbClr val="D1D2D1"/>
            </a:solidFill>
            <a:ln>
              <a:noFill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cxnSp>
          <p:nvCxnSpPr>
            <p:cNvPr id="20" name="íşľîďê"/>
            <p:cNvCxnSpPr/>
            <p:nvPr>
              <p:custDataLst>
                <p:tags r:id="rId2"/>
              </p:custDataLst>
            </p:nvPr>
          </p:nvCxnSpPr>
          <p:spPr>
            <a:xfrm>
              <a:off x="744221" y="3125755"/>
              <a:ext cx="6162226" cy="0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i$lîḑe"/>
            <p:cNvCxnSpPr/>
            <p:nvPr>
              <p:custDataLst>
                <p:tags r:id="rId3"/>
              </p:custDataLst>
            </p:nvPr>
          </p:nvCxnSpPr>
          <p:spPr>
            <a:xfrm>
              <a:off x="697453" y="4132954"/>
              <a:ext cx="6134699" cy="0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î$ḻíḍé"/>
            <p:cNvCxnSpPr/>
            <p:nvPr>
              <p:custDataLst>
                <p:tags r:id="rId4"/>
              </p:custDataLst>
            </p:nvPr>
          </p:nvCxnSpPr>
          <p:spPr>
            <a:xfrm>
              <a:off x="697453" y="5175128"/>
              <a:ext cx="6134699" cy="0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itle"/>
            <p:cNvSpPr txBox="1"/>
            <p:nvPr/>
          </p:nvSpPr>
          <p:spPr>
            <a:xfrm>
              <a:off x="5917305" y="1445895"/>
              <a:ext cx="4612900" cy="1295881"/>
            </a:xfrm>
            <a:prstGeom prst="rect">
              <a:avLst/>
            </a:prstGeom>
            <a:noFill/>
          </p:spPr>
          <p:txBody>
            <a:bodyPr vert="horz" wrap="square" rtlCol="0" anchor="t" anchorCtr="0">
              <a:normAutofit/>
            </a:bodyPr>
            <a:lstStyle/>
            <a:p>
              <a:pPr algn="r"/>
              <a:r>
                <a:rPr lang="zh-CN" altLang="en-US" sz="2400" b="1" dirty="0"/>
                <a:t>保障设备长时间稳定运行！</a:t>
              </a:r>
              <a:endParaRPr lang="en-US" dirty="0"/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697231" y="2178050"/>
              <a:ext cx="6208769" cy="971199"/>
              <a:chOff x="697231" y="2178050"/>
              <a:chExt cx="6208769" cy="971199"/>
            </a:xfrm>
          </p:grpSpPr>
          <p:sp>
            <p:nvSpPr>
              <p:cNvPr id="10" name="Bullet1"/>
              <p:cNvSpPr txBox="1"/>
              <p:nvPr/>
            </p:nvSpPr>
            <p:spPr bwMode="auto">
              <a:xfrm>
                <a:off x="697231" y="2178050"/>
                <a:ext cx="1300378" cy="9711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>
                    <a:solidFill>
                      <a:schemeClr val="accent1"/>
                    </a:solidFill>
                  </a:rPr>
                  <a:t>模型优化</a:t>
                </a:r>
                <a:endParaRPr lang="en-US" dirty="0"/>
              </a:p>
            </p:txBody>
          </p:sp>
          <p:sp>
            <p:nvSpPr>
              <p:cNvPr id="11" name="Text1"/>
              <p:cNvSpPr/>
              <p:nvPr/>
            </p:nvSpPr>
            <p:spPr bwMode="auto">
              <a:xfrm>
                <a:off x="1970304" y="2226114"/>
                <a:ext cx="4935696" cy="85135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/>
                  <a:t>采用YOLOv5 - Lite轻量化模型，降低计算资源消耗。</a:t>
                </a:r>
                <a:endParaRPr lang="en-US" dirty="0"/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669926" y="3137534"/>
              <a:ext cx="6236074" cy="989277"/>
              <a:chOff x="669926" y="3137534"/>
              <a:chExt cx="6236074" cy="989277"/>
            </a:xfrm>
          </p:grpSpPr>
          <p:sp>
            <p:nvSpPr>
              <p:cNvPr id="14" name="Bullet3"/>
              <p:cNvSpPr txBox="1"/>
              <p:nvPr>
                <p:custDataLst>
                  <p:tags r:id="rId9"/>
                </p:custDataLst>
              </p:nvPr>
            </p:nvSpPr>
            <p:spPr bwMode="auto">
              <a:xfrm>
                <a:off x="669926" y="3137534"/>
                <a:ext cx="1300378" cy="9892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>
                    <a:solidFill>
                      <a:schemeClr val="accent1"/>
                    </a:solidFill>
                  </a:rPr>
                  <a:t>智能省电</a:t>
                </a:r>
                <a:endParaRPr lang="en-US" dirty="0"/>
              </a:p>
            </p:txBody>
          </p:sp>
          <p:sp>
            <p:nvSpPr>
              <p:cNvPr id="15" name="Text3"/>
              <p:cNvSpPr/>
              <p:nvPr>
                <p:custDataLst>
                  <p:tags r:id="rId10"/>
                </p:custDataLst>
              </p:nvPr>
            </p:nvSpPr>
            <p:spPr bwMode="auto">
              <a:xfrm>
                <a:off x="1970304" y="3203280"/>
                <a:ext cx="4935696" cy="8700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/>
                  <a:t>静止时自动降低功耗，延长设备续航。</a:t>
                </a:r>
                <a:endParaRPr lang="en-US" dirty="0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669926" y="4139098"/>
              <a:ext cx="6236074" cy="1036030"/>
              <a:chOff x="669926" y="4139098"/>
              <a:chExt cx="6236074" cy="1036030"/>
            </a:xfrm>
          </p:grpSpPr>
          <p:sp>
            <p:nvSpPr>
              <p:cNvPr id="16" name="Bullet4"/>
              <p:cNvSpPr txBox="1"/>
              <p:nvPr>
                <p:custDataLst>
                  <p:tags r:id="rId7"/>
                </p:custDataLst>
              </p:nvPr>
            </p:nvSpPr>
            <p:spPr bwMode="auto">
              <a:xfrm>
                <a:off x="669926" y="4139098"/>
                <a:ext cx="1300378" cy="10360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>
                    <a:solidFill>
                      <a:schemeClr val="accent1"/>
                    </a:solidFill>
                  </a:rPr>
                  <a:t>硬件资源占用</a:t>
                </a:r>
                <a:endParaRPr lang="en-US" dirty="0"/>
              </a:p>
            </p:txBody>
          </p:sp>
          <p:sp>
            <p:nvSpPr>
              <p:cNvPr id="17" name="Text4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1970304" y="4298348"/>
                <a:ext cx="4935696" cy="764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/>
                  <a:t>优化硬件资源使用，适用于嵌入式设备。</a:t>
                </a:r>
                <a:endParaRPr lang="en-US" dirty="0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669926" y="5187416"/>
              <a:ext cx="6236074" cy="946684"/>
              <a:chOff x="669926" y="5187416"/>
              <a:chExt cx="6236074" cy="946684"/>
            </a:xfrm>
          </p:grpSpPr>
          <p:sp>
            <p:nvSpPr>
              <p:cNvPr id="18" name="Text5"/>
              <p:cNvSpPr/>
              <p:nvPr>
                <p:custDataLst>
                  <p:tags r:id="rId5"/>
                </p:custDataLst>
              </p:nvPr>
            </p:nvSpPr>
            <p:spPr bwMode="auto">
              <a:xfrm>
                <a:off x="1970304" y="5287628"/>
                <a:ext cx="4935696" cy="76428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marL="171450" indent="-17145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1200" dirty="0"/>
                  <a:t>单次充电可支持设备持续工作数小时。</a:t>
                </a:r>
                <a:endParaRPr lang="en-US" dirty="0"/>
              </a:p>
            </p:txBody>
          </p:sp>
          <p:sp>
            <p:nvSpPr>
              <p:cNvPr id="19" name="Bullet5"/>
              <p:cNvSpPr txBox="1"/>
              <p:nvPr>
                <p:custDataLst>
                  <p:tags r:id="rId6"/>
                </p:custDataLst>
              </p:nvPr>
            </p:nvSpPr>
            <p:spPr bwMode="auto">
              <a:xfrm>
                <a:off x="669926" y="5187416"/>
                <a:ext cx="1300378" cy="94668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>
                    <a:solidFill>
                      <a:schemeClr val="accent1"/>
                    </a:solidFill>
                  </a:rPr>
                  <a:t>续航提升</a:t>
                </a:r>
                <a:endParaRPr lang="en-US" dirty="0"/>
              </a:p>
            </p:txBody>
          </p:sp>
        </p:grpSp>
      </p:grp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8675" y="2934996"/>
            <a:ext cx="5435600" cy="987399"/>
          </a:xfrm>
        </p:spPr>
        <p:txBody>
          <a:bodyPr>
            <a:noAutofit/>
          </a:bodyPr>
          <a:lstStyle/>
          <a:p>
            <a:r>
              <a:rPr lang="zh-CN" altLang="en-US" sz="6000" dirty="0"/>
              <a:t>行业分析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375025" y="3922395"/>
            <a:ext cx="5435600" cy="2705100"/>
          </a:xfrm>
        </p:spPr>
        <p:txBody>
          <a:bodyPr/>
          <a:lstStyle/>
          <a:p>
            <a:r>
              <a:rPr lang="zh-CN" altLang="en-US" dirty="0"/>
              <a:t>分析市场需求与竞争格局</a:t>
            </a:r>
            <a:endParaRPr lang="en-US" dirty="0"/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客户关系维护</a:t>
            </a:r>
          </a:p>
        </p:txBody>
      </p:sp>
      <p:grpSp>
        <p:nvGrpSpPr>
          <p:cNvPr id="45" name="abbe63a9-a36b-45a0-a0ee-f026c626143c.source.5.zh-Hans.pptx"/>
          <p:cNvGrpSpPr/>
          <p:nvPr>
            <p:custDataLst>
              <p:tags r:id="rId1"/>
            </p:custDataLst>
          </p:nvPr>
        </p:nvGrpSpPr>
        <p:grpSpPr>
          <a:xfrm>
            <a:off x="669925" y="1398905"/>
            <a:ext cx="10850563" cy="4024853"/>
            <a:chOff x="669925" y="1398905"/>
            <a:chExt cx="10850563" cy="4024853"/>
          </a:xfrm>
        </p:grpSpPr>
        <p:sp>
          <p:nvSpPr>
            <p:cNvPr id="3" name="ïšlîdè"/>
            <p:cNvSpPr/>
            <p:nvPr>
              <p:custDataLst>
                <p:tags r:id="rId2"/>
              </p:custDataLst>
            </p:nvPr>
          </p:nvSpPr>
          <p:spPr bwMode="auto">
            <a:xfrm>
              <a:off x="3621088" y="2280920"/>
              <a:ext cx="4949825" cy="2730500"/>
            </a:xfrm>
            <a:custGeom>
              <a:avLst/>
              <a:gdLst>
                <a:gd name="T0" fmla="*/ 1146 w 1317"/>
                <a:gd name="T1" fmla="*/ 19 h 725"/>
                <a:gd name="T2" fmla="*/ 975 w 1317"/>
                <a:gd name="T3" fmla="*/ 191 h 725"/>
                <a:gd name="T4" fmla="*/ 989 w 1317"/>
                <a:gd name="T5" fmla="*/ 259 h 725"/>
                <a:gd name="T6" fmla="*/ 912 w 1317"/>
                <a:gd name="T7" fmla="*/ 362 h 725"/>
                <a:gd name="T8" fmla="*/ 912 w 1317"/>
                <a:gd name="T9" fmla="*/ 362 h 725"/>
                <a:gd name="T10" fmla="*/ 884 w 1317"/>
                <a:gd name="T11" fmla="*/ 359 h 725"/>
                <a:gd name="T12" fmla="*/ 868 w 1317"/>
                <a:gd name="T13" fmla="*/ 360 h 725"/>
                <a:gd name="T14" fmla="*/ 868 w 1317"/>
                <a:gd name="T15" fmla="*/ 360 h 725"/>
                <a:gd name="T16" fmla="*/ 799 w 1317"/>
                <a:gd name="T17" fmla="*/ 249 h 725"/>
                <a:gd name="T18" fmla="*/ 819 w 1317"/>
                <a:gd name="T19" fmla="*/ 168 h 725"/>
                <a:gd name="T20" fmla="*/ 651 w 1317"/>
                <a:gd name="T21" fmla="*/ 0 h 725"/>
                <a:gd name="T22" fmla="*/ 483 w 1317"/>
                <a:gd name="T23" fmla="*/ 168 h 725"/>
                <a:gd name="T24" fmla="*/ 505 w 1317"/>
                <a:gd name="T25" fmla="*/ 250 h 725"/>
                <a:gd name="T26" fmla="*/ 505 w 1317"/>
                <a:gd name="T27" fmla="*/ 250 h 725"/>
                <a:gd name="T28" fmla="*/ 440 w 1317"/>
                <a:gd name="T29" fmla="*/ 339 h 725"/>
                <a:gd name="T30" fmla="*/ 441 w 1317"/>
                <a:gd name="T31" fmla="*/ 339 h 725"/>
                <a:gd name="T32" fmla="*/ 417 w 1317"/>
                <a:gd name="T33" fmla="*/ 337 h 725"/>
                <a:gd name="T34" fmla="*/ 356 w 1317"/>
                <a:gd name="T35" fmla="*/ 347 h 725"/>
                <a:gd name="T36" fmla="*/ 356 w 1317"/>
                <a:gd name="T37" fmla="*/ 347 h 725"/>
                <a:gd name="T38" fmla="*/ 285 w 1317"/>
                <a:gd name="T39" fmla="*/ 289 h 725"/>
                <a:gd name="T40" fmla="*/ 291 w 1317"/>
                <a:gd name="T41" fmla="*/ 245 h 725"/>
                <a:gd name="T42" fmla="*/ 146 w 1317"/>
                <a:gd name="T43" fmla="*/ 100 h 725"/>
                <a:gd name="T44" fmla="*/ 0 w 1317"/>
                <a:gd name="T45" fmla="*/ 245 h 725"/>
                <a:gd name="T46" fmla="*/ 146 w 1317"/>
                <a:gd name="T47" fmla="*/ 391 h 725"/>
                <a:gd name="T48" fmla="*/ 183 w 1317"/>
                <a:gd name="T49" fmla="*/ 386 h 725"/>
                <a:gd name="T50" fmla="*/ 237 w 1317"/>
                <a:gd name="T51" fmla="*/ 460 h 725"/>
                <a:gd name="T52" fmla="*/ 237 w 1317"/>
                <a:gd name="T53" fmla="*/ 460 h 725"/>
                <a:gd name="T54" fmla="*/ 223 w 1317"/>
                <a:gd name="T55" fmla="*/ 531 h 725"/>
                <a:gd name="T56" fmla="*/ 417 w 1317"/>
                <a:gd name="T57" fmla="*/ 725 h 725"/>
                <a:gd name="T58" fmla="*/ 611 w 1317"/>
                <a:gd name="T59" fmla="*/ 531 h 725"/>
                <a:gd name="T60" fmla="*/ 583 w 1317"/>
                <a:gd name="T61" fmla="*/ 430 h 725"/>
                <a:gd name="T62" fmla="*/ 637 w 1317"/>
                <a:gd name="T63" fmla="*/ 336 h 725"/>
                <a:gd name="T64" fmla="*/ 637 w 1317"/>
                <a:gd name="T65" fmla="*/ 336 h 725"/>
                <a:gd name="T66" fmla="*/ 651 w 1317"/>
                <a:gd name="T67" fmla="*/ 336 h 725"/>
                <a:gd name="T68" fmla="*/ 684 w 1317"/>
                <a:gd name="T69" fmla="*/ 333 h 725"/>
                <a:gd name="T70" fmla="*/ 770 w 1317"/>
                <a:gd name="T71" fmla="*/ 432 h 725"/>
                <a:gd name="T72" fmla="*/ 770 w 1317"/>
                <a:gd name="T73" fmla="*/ 432 h 725"/>
                <a:gd name="T74" fmla="*/ 758 w 1317"/>
                <a:gd name="T75" fmla="*/ 485 h 725"/>
                <a:gd name="T76" fmla="*/ 884 w 1317"/>
                <a:gd name="T77" fmla="*/ 611 h 725"/>
                <a:gd name="T78" fmla="*/ 1010 w 1317"/>
                <a:gd name="T79" fmla="*/ 485 h 725"/>
                <a:gd name="T80" fmla="*/ 1003 w 1317"/>
                <a:gd name="T81" fmla="*/ 443 h 725"/>
                <a:gd name="T82" fmla="*/ 1096 w 1317"/>
                <a:gd name="T83" fmla="*/ 355 h 725"/>
                <a:gd name="T84" fmla="*/ 1146 w 1317"/>
                <a:gd name="T85" fmla="*/ 362 h 725"/>
                <a:gd name="T86" fmla="*/ 1317 w 1317"/>
                <a:gd name="T87" fmla="*/ 191 h 725"/>
                <a:gd name="T88" fmla="*/ 1146 w 1317"/>
                <a:gd name="T89" fmla="*/ 19 h 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17" h="725">
                  <a:moveTo>
                    <a:pt x="1146" y="19"/>
                  </a:moveTo>
                  <a:cubicBezTo>
                    <a:pt x="1051" y="19"/>
                    <a:pt x="975" y="96"/>
                    <a:pt x="975" y="191"/>
                  </a:cubicBezTo>
                  <a:cubicBezTo>
                    <a:pt x="975" y="215"/>
                    <a:pt x="980" y="238"/>
                    <a:pt x="989" y="259"/>
                  </a:cubicBezTo>
                  <a:cubicBezTo>
                    <a:pt x="1018" y="327"/>
                    <a:pt x="965" y="374"/>
                    <a:pt x="912" y="362"/>
                  </a:cubicBezTo>
                  <a:cubicBezTo>
                    <a:pt x="912" y="362"/>
                    <a:pt x="912" y="362"/>
                    <a:pt x="912" y="362"/>
                  </a:cubicBezTo>
                  <a:cubicBezTo>
                    <a:pt x="903" y="360"/>
                    <a:pt x="894" y="359"/>
                    <a:pt x="884" y="359"/>
                  </a:cubicBezTo>
                  <a:cubicBezTo>
                    <a:pt x="879" y="359"/>
                    <a:pt x="873" y="359"/>
                    <a:pt x="868" y="360"/>
                  </a:cubicBezTo>
                  <a:cubicBezTo>
                    <a:pt x="868" y="360"/>
                    <a:pt x="868" y="360"/>
                    <a:pt x="868" y="360"/>
                  </a:cubicBezTo>
                  <a:cubicBezTo>
                    <a:pt x="812" y="367"/>
                    <a:pt x="764" y="314"/>
                    <a:pt x="799" y="249"/>
                  </a:cubicBezTo>
                  <a:cubicBezTo>
                    <a:pt x="812" y="225"/>
                    <a:pt x="819" y="197"/>
                    <a:pt x="819" y="168"/>
                  </a:cubicBezTo>
                  <a:cubicBezTo>
                    <a:pt x="819" y="75"/>
                    <a:pt x="744" y="0"/>
                    <a:pt x="651" y="0"/>
                  </a:cubicBezTo>
                  <a:cubicBezTo>
                    <a:pt x="558" y="0"/>
                    <a:pt x="483" y="75"/>
                    <a:pt x="483" y="168"/>
                  </a:cubicBezTo>
                  <a:cubicBezTo>
                    <a:pt x="483" y="198"/>
                    <a:pt x="491" y="226"/>
                    <a:pt x="505" y="250"/>
                  </a:cubicBezTo>
                  <a:cubicBezTo>
                    <a:pt x="505" y="250"/>
                    <a:pt x="505" y="250"/>
                    <a:pt x="505" y="250"/>
                  </a:cubicBezTo>
                  <a:cubicBezTo>
                    <a:pt x="529" y="294"/>
                    <a:pt x="499" y="346"/>
                    <a:pt x="440" y="339"/>
                  </a:cubicBezTo>
                  <a:cubicBezTo>
                    <a:pt x="441" y="339"/>
                    <a:pt x="441" y="339"/>
                    <a:pt x="441" y="339"/>
                  </a:cubicBezTo>
                  <a:cubicBezTo>
                    <a:pt x="433" y="338"/>
                    <a:pt x="425" y="337"/>
                    <a:pt x="417" y="337"/>
                  </a:cubicBezTo>
                  <a:cubicBezTo>
                    <a:pt x="396" y="337"/>
                    <a:pt x="375" y="341"/>
                    <a:pt x="356" y="347"/>
                  </a:cubicBezTo>
                  <a:cubicBezTo>
                    <a:pt x="356" y="347"/>
                    <a:pt x="356" y="347"/>
                    <a:pt x="356" y="347"/>
                  </a:cubicBezTo>
                  <a:cubicBezTo>
                    <a:pt x="306" y="364"/>
                    <a:pt x="273" y="327"/>
                    <a:pt x="285" y="289"/>
                  </a:cubicBezTo>
                  <a:cubicBezTo>
                    <a:pt x="289" y="275"/>
                    <a:pt x="291" y="261"/>
                    <a:pt x="291" y="245"/>
                  </a:cubicBezTo>
                  <a:cubicBezTo>
                    <a:pt x="291" y="165"/>
                    <a:pt x="226" y="100"/>
                    <a:pt x="146" y="100"/>
                  </a:cubicBezTo>
                  <a:cubicBezTo>
                    <a:pt x="66" y="100"/>
                    <a:pt x="0" y="165"/>
                    <a:pt x="0" y="245"/>
                  </a:cubicBezTo>
                  <a:cubicBezTo>
                    <a:pt x="0" y="326"/>
                    <a:pt x="66" y="391"/>
                    <a:pt x="146" y="391"/>
                  </a:cubicBezTo>
                  <a:cubicBezTo>
                    <a:pt x="159" y="391"/>
                    <a:pt x="171" y="389"/>
                    <a:pt x="183" y="386"/>
                  </a:cubicBezTo>
                  <a:cubicBezTo>
                    <a:pt x="221" y="377"/>
                    <a:pt x="256" y="411"/>
                    <a:pt x="237" y="460"/>
                  </a:cubicBezTo>
                  <a:cubicBezTo>
                    <a:pt x="237" y="460"/>
                    <a:pt x="237" y="460"/>
                    <a:pt x="237" y="460"/>
                  </a:cubicBezTo>
                  <a:cubicBezTo>
                    <a:pt x="228" y="482"/>
                    <a:pt x="223" y="506"/>
                    <a:pt x="223" y="531"/>
                  </a:cubicBezTo>
                  <a:cubicBezTo>
                    <a:pt x="223" y="638"/>
                    <a:pt x="310" y="725"/>
                    <a:pt x="417" y="725"/>
                  </a:cubicBezTo>
                  <a:cubicBezTo>
                    <a:pt x="525" y="725"/>
                    <a:pt x="611" y="638"/>
                    <a:pt x="611" y="531"/>
                  </a:cubicBezTo>
                  <a:cubicBezTo>
                    <a:pt x="611" y="494"/>
                    <a:pt x="601" y="460"/>
                    <a:pt x="583" y="430"/>
                  </a:cubicBezTo>
                  <a:cubicBezTo>
                    <a:pt x="553" y="380"/>
                    <a:pt x="587" y="331"/>
                    <a:pt x="637" y="336"/>
                  </a:cubicBezTo>
                  <a:cubicBezTo>
                    <a:pt x="637" y="336"/>
                    <a:pt x="637" y="336"/>
                    <a:pt x="637" y="336"/>
                  </a:cubicBezTo>
                  <a:cubicBezTo>
                    <a:pt x="642" y="336"/>
                    <a:pt x="647" y="336"/>
                    <a:pt x="651" y="336"/>
                  </a:cubicBezTo>
                  <a:cubicBezTo>
                    <a:pt x="663" y="336"/>
                    <a:pt x="673" y="335"/>
                    <a:pt x="684" y="333"/>
                  </a:cubicBezTo>
                  <a:cubicBezTo>
                    <a:pt x="757" y="319"/>
                    <a:pt x="793" y="381"/>
                    <a:pt x="770" y="432"/>
                  </a:cubicBezTo>
                  <a:cubicBezTo>
                    <a:pt x="770" y="432"/>
                    <a:pt x="770" y="432"/>
                    <a:pt x="770" y="432"/>
                  </a:cubicBezTo>
                  <a:cubicBezTo>
                    <a:pt x="762" y="448"/>
                    <a:pt x="758" y="466"/>
                    <a:pt x="758" y="485"/>
                  </a:cubicBezTo>
                  <a:cubicBezTo>
                    <a:pt x="758" y="555"/>
                    <a:pt x="815" y="611"/>
                    <a:pt x="884" y="611"/>
                  </a:cubicBezTo>
                  <a:cubicBezTo>
                    <a:pt x="954" y="611"/>
                    <a:pt x="1010" y="555"/>
                    <a:pt x="1010" y="485"/>
                  </a:cubicBezTo>
                  <a:cubicBezTo>
                    <a:pt x="1010" y="470"/>
                    <a:pt x="1008" y="456"/>
                    <a:pt x="1003" y="443"/>
                  </a:cubicBezTo>
                  <a:cubicBezTo>
                    <a:pt x="985" y="392"/>
                    <a:pt x="1026" y="334"/>
                    <a:pt x="1096" y="355"/>
                  </a:cubicBezTo>
                  <a:cubicBezTo>
                    <a:pt x="1112" y="360"/>
                    <a:pt x="1129" y="362"/>
                    <a:pt x="1146" y="362"/>
                  </a:cubicBezTo>
                  <a:cubicBezTo>
                    <a:pt x="1241" y="362"/>
                    <a:pt x="1317" y="285"/>
                    <a:pt x="1317" y="191"/>
                  </a:cubicBezTo>
                  <a:cubicBezTo>
                    <a:pt x="1317" y="96"/>
                    <a:pt x="1241" y="19"/>
                    <a:pt x="1146" y="19"/>
                  </a:cubicBezTo>
                  <a:close/>
                </a:path>
              </a:pathLst>
            </a:custGeom>
            <a:solidFill>
              <a:schemeClr val="tx2">
                <a:alpha val="1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cxnSp>
          <p:nvCxnSpPr>
            <p:cNvPr id="14" name="íṡ1iďê"/>
            <p:cNvCxnSpPr/>
            <p:nvPr>
              <p:custDataLst>
                <p:tags r:id="rId3"/>
              </p:custDataLst>
            </p:nvPr>
          </p:nvCxnSpPr>
          <p:spPr>
            <a:xfrm flipH="1">
              <a:off x="669925" y="3781170"/>
              <a:ext cx="3176075" cy="0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íSľiḍè"/>
            <p:cNvCxnSpPr/>
            <p:nvPr>
              <p:custDataLst>
                <p:tags r:id="rId4"/>
              </p:custDataLst>
            </p:nvPr>
          </p:nvCxnSpPr>
          <p:spPr>
            <a:xfrm flipH="1">
              <a:off x="669925" y="2415858"/>
              <a:ext cx="4751077" cy="0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ïślïdê"/>
            <p:cNvCxnSpPr/>
            <p:nvPr>
              <p:custDataLst>
                <p:tags r:id="rId5"/>
              </p:custDataLst>
            </p:nvPr>
          </p:nvCxnSpPr>
          <p:spPr>
            <a:xfrm>
              <a:off x="8510588" y="3430905"/>
              <a:ext cx="3009900" cy="0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0" name="组合 39"/>
            <p:cNvGrpSpPr/>
            <p:nvPr/>
          </p:nvGrpSpPr>
          <p:grpSpPr>
            <a:xfrm>
              <a:off x="673099" y="2667949"/>
              <a:ext cx="3981452" cy="1024259"/>
              <a:chOff x="673099" y="2667949"/>
              <a:chExt cx="3981452" cy="1024259"/>
            </a:xfrm>
          </p:grpSpPr>
          <p:sp>
            <p:nvSpPr>
              <p:cNvPr id="4" name="IconBackground1"/>
              <p:cNvSpPr/>
              <p:nvPr>
                <p:custDataLst>
                  <p:tags r:id="rId21"/>
                </p:custDataLst>
              </p:nvPr>
            </p:nvSpPr>
            <p:spPr bwMode="auto">
              <a:xfrm>
                <a:off x="3684588" y="2717483"/>
                <a:ext cx="969963" cy="974725"/>
              </a:xfrm>
              <a:prstGeom prst="ellipse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Icon1"/>
              <p:cNvSpPr/>
              <p:nvPr>
                <p:custDataLst>
                  <p:tags r:id="rId22"/>
                </p:custDataLst>
              </p:nvPr>
            </p:nvSpPr>
            <p:spPr bwMode="auto">
              <a:xfrm>
                <a:off x="3956202" y="2991801"/>
                <a:ext cx="426735" cy="426088"/>
              </a:xfrm>
              <a:custGeom>
                <a:avLst/>
                <a:gdLst>
                  <a:gd name="connsiteX0" fmla="*/ 59406 w 606740"/>
                  <a:gd name="connsiteY0" fmla="*/ 325182 h 605821"/>
                  <a:gd name="connsiteX1" fmla="*/ 281908 w 606740"/>
                  <a:gd name="connsiteY1" fmla="*/ 547227 h 605821"/>
                  <a:gd name="connsiteX2" fmla="*/ 276800 w 606740"/>
                  <a:gd name="connsiteY2" fmla="*/ 605821 h 605821"/>
                  <a:gd name="connsiteX3" fmla="*/ 1552 w 606740"/>
                  <a:gd name="connsiteY3" fmla="*/ 330189 h 605821"/>
                  <a:gd name="connsiteX4" fmla="*/ 59406 w 606740"/>
                  <a:gd name="connsiteY4" fmla="*/ 325182 h 605821"/>
                  <a:gd name="connsiteX5" fmla="*/ 602385 w 606740"/>
                  <a:gd name="connsiteY5" fmla="*/ 251442 h 605821"/>
                  <a:gd name="connsiteX6" fmla="*/ 329425 w 606740"/>
                  <a:gd name="connsiteY6" fmla="*/ 605045 h 605821"/>
                  <a:gd name="connsiteX7" fmla="*/ 324318 w 606740"/>
                  <a:gd name="connsiteY7" fmla="*/ 546096 h 605821"/>
                  <a:gd name="connsiteX8" fmla="*/ 495522 w 606740"/>
                  <a:gd name="connsiteY8" fmla="*/ 452203 h 605821"/>
                  <a:gd name="connsiteX9" fmla="*/ 542965 w 606740"/>
                  <a:gd name="connsiteY9" fmla="*/ 261731 h 605821"/>
                  <a:gd name="connsiteX10" fmla="*/ 602385 w 606740"/>
                  <a:gd name="connsiteY10" fmla="*/ 251442 h 605821"/>
                  <a:gd name="connsiteX11" fmla="*/ 303431 w 606740"/>
                  <a:gd name="connsiteY11" fmla="*/ 210142 h 605821"/>
                  <a:gd name="connsiteX12" fmla="*/ 209010 w 606740"/>
                  <a:gd name="connsiteY12" fmla="*/ 304421 h 605821"/>
                  <a:gd name="connsiteX13" fmla="*/ 239463 w 606740"/>
                  <a:gd name="connsiteY13" fmla="*/ 373670 h 605821"/>
                  <a:gd name="connsiteX14" fmla="*/ 280035 w 606740"/>
                  <a:gd name="connsiteY14" fmla="*/ 321293 h 605821"/>
                  <a:gd name="connsiteX15" fmla="*/ 259516 w 606740"/>
                  <a:gd name="connsiteY15" fmla="*/ 284026 h 605821"/>
                  <a:gd name="connsiteX16" fmla="*/ 303431 w 606740"/>
                  <a:gd name="connsiteY16" fmla="*/ 240178 h 605821"/>
                  <a:gd name="connsiteX17" fmla="*/ 347346 w 606740"/>
                  <a:gd name="connsiteY17" fmla="*/ 284026 h 605821"/>
                  <a:gd name="connsiteX18" fmla="*/ 326827 w 606740"/>
                  <a:gd name="connsiteY18" fmla="*/ 321293 h 605821"/>
                  <a:gd name="connsiteX19" fmla="*/ 367399 w 606740"/>
                  <a:gd name="connsiteY19" fmla="*/ 373670 h 605821"/>
                  <a:gd name="connsiteX20" fmla="*/ 397852 w 606740"/>
                  <a:gd name="connsiteY20" fmla="*/ 304421 h 605821"/>
                  <a:gd name="connsiteX21" fmla="*/ 303431 w 606740"/>
                  <a:gd name="connsiteY21" fmla="*/ 210142 h 605821"/>
                  <a:gd name="connsiteX22" fmla="*/ 285976 w 606740"/>
                  <a:gd name="connsiteY22" fmla="*/ 109746 h 605821"/>
                  <a:gd name="connsiteX23" fmla="*/ 320885 w 606740"/>
                  <a:gd name="connsiteY23" fmla="*/ 109746 h 605821"/>
                  <a:gd name="connsiteX24" fmla="*/ 333791 w 606740"/>
                  <a:gd name="connsiteY24" fmla="*/ 122631 h 605821"/>
                  <a:gd name="connsiteX25" fmla="*/ 333791 w 606740"/>
                  <a:gd name="connsiteY25" fmla="*/ 151647 h 605821"/>
                  <a:gd name="connsiteX26" fmla="*/ 389960 w 606740"/>
                  <a:gd name="connsiteY26" fmla="*/ 174915 h 605821"/>
                  <a:gd name="connsiteX27" fmla="*/ 410478 w 606740"/>
                  <a:gd name="connsiteY27" fmla="*/ 154428 h 605821"/>
                  <a:gd name="connsiteX28" fmla="*/ 428675 w 606740"/>
                  <a:gd name="connsiteY28" fmla="*/ 154428 h 605821"/>
                  <a:gd name="connsiteX29" fmla="*/ 453464 w 606740"/>
                  <a:gd name="connsiteY29" fmla="*/ 179087 h 605821"/>
                  <a:gd name="connsiteX30" fmla="*/ 453464 w 606740"/>
                  <a:gd name="connsiteY30" fmla="*/ 197257 h 605821"/>
                  <a:gd name="connsiteX31" fmla="*/ 432946 w 606740"/>
                  <a:gd name="connsiteY31" fmla="*/ 217837 h 605821"/>
                  <a:gd name="connsiteX32" fmla="*/ 456157 w 606740"/>
                  <a:gd name="connsiteY32" fmla="*/ 273922 h 605821"/>
                  <a:gd name="connsiteX33" fmla="*/ 485309 w 606740"/>
                  <a:gd name="connsiteY33" fmla="*/ 273922 h 605821"/>
                  <a:gd name="connsiteX34" fmla="*/ 498121 w 606740"/>
                  <a:gd name="connsiteY34" fmla="*/ 286808 h 605821"/>
                  <a:gd name="connsiteX35" fmla="*/ 498121 w 606740"/>
                  <a:gd name="connsiteY35" fmla="*/ 321664 h 605821"/>
                  <a:gd name="connsiteX36" fmla="*/ 485309 w 606740"/>
                  <a:gd name="connsiteY36" fmla="*/ 334457 h 605821"/>
                  <a:gd name="connsiteX37" fmla="*/ 456157 w 606740"/>
                  <a:gd name="connsiteY37" fmla="*/ 334457 h 605821"/>
                  <a:gd name="connsiteX38" fmla="*/ 432946 w 606740"/>
                  <a:gd name="connsiteY38" fmla="*/ 390634 h 605821"/>
                  <a:gd name="connsiteX39" fmla="*/ 453464 w 606740"/>
                  <a:gd name="connsiteY39" fmla="*/ 411121 h 605821"/>
                  <a:gd name="connsiteX40" fmla="*/ 453464 w 606740"/>
                  <a:gd name="connsiteY40" fmla="*/ 429291 h 605821"/>
                  <a:gd name="connsiteX41" fmla="*/ 428675 w 606740"/>
                  <a:gd name="connsiteY41" fmla="*/ 454042 h 605821"/>
                  <a:gd name="connsiteX42" fmla="*/ 410478 w 606740"/>
                  <a:gd name="connsiteY42" fmla="*/ 454042 h 605821"/>
                  <a:gd name="connsiteX43" fmla="*/ 389960 w 606740"/>
                  <a:gd name="connsiteY43" fmla="*/ 433463 h 605821"/>
                  <a:gd name="connsiteX44" fmla="*/ 333791 w 606740"/>
                  <a:gd name="connsiteY44" fmla="*/ 456731 h 605821"/>
                  <a:gd name="connsiteX45" fmla="*/ 333791 w 606740"/>
                  <a:gd name="connsiteY45" fmla="*/ 485932 h 605821"/>
                  <a:gd name="connsiteX46" fmla="*/ 320885 w 606740"/>
                  <a:gd name="connsiteY46" fmla="*/ 498632 h 605821"/>
                  <a:gd name="connsiteX47" fmla="*/ 285976 w 606740"/>
                  <a:gd name="connsiteY47" fmla="*/ 498632 h 605821"/>
                  <a:gd name="connsiteX48" fmla="*/ 273071 w 606740"/>
                  <a:gd name="connsiteY48" fmla="*/ 485747 h 605821"/>
                  <a:gd name="connsiteX49" fmla="*/ 273071 w 606740"/>
                  <a:gd name="connsiteY49" fmla="*/ 456731 h 605821"/>
                  <a:gd name="connsiteX50" fmla="*/ 216902 w 606740"/>
                  <a:gd name="connsiteY50" fmla="*/ 433463 h 605821"/>
                  <a:gd name="connsiteX51" fmla="*/ 196384 w 606740"/>
                  <a:gd name="connsiteY51" fmla="*/ 454042 h 605821"/>
                  <a:gd name="connsiteX52" fmla="*/ 178187 w 606740"/>
                  <a:gd name="connsiteY52" fmla="*/ 454042 h 605821"/>
                  <a:gd name="connsiteX53" fmla="*/ 153398 w 606740"/>
                  <a:gd name="connsiteY53" fmla="*/ 429291 h 605821"/>
                  <a:gd name="connsiteX54" fmla="*/ 153398 w 606740"/>
                  <a:gd name="connsiteY54" fmla="*/ 411121 h 605821"/>
                  <a:gd name="connsiteX55" fmla="*/ 173916 w 606740"/>
                  <a:gd name="connsiteY55" fmla="*/ 390634 h 605821"/>
                  <a:gd name="connsiteX56" fmla="*/ 150705 w 606740"/>
                  <a:gd name="connsiteY56" fmla="*/ 334457 h 605821"/>
                  <a:gd name="connsiteX57" fmla="*/ 121553 w 606740"/>
                  <a:gd name="connsiteY57" fmla="*/ 334457 h 605821"/>
                  <a:gd name="connsiteX58" fmla="*/ 108741 w 606740"/>
                  <a:gd name="connsiteY58" fmla="*/ 321664 h 605821"/>
                  <a:gd name="connsiteX59" fmla="*/ 108741 w 606740"/>
                  <a:gd name="connsiteY59" fmla="*/ 286808 h 605821"/>
                  <a:gd name="connsiteX60" fmla="*/ 121553 w 606740"/>
                  <a:gd name="connsiteY60" fmla="*/ 273922 h 605821"/>
                  <a:gd name="connsiteX61" fmla="*/ 150705 w 606740"/>
                  <a:gd name="connsiteY61" fmla="*/ 273922 h 605821"/>
                  <a:gd name="connsiteX62" fmla="*/ 173916 w 606740"/>
                  <a:gd name="connsiteY62" fmla="*/ 217837 h 605821"/>
                  <a:gd name="connsiteX63" fmla="*/ 153398 w 606740"/>
                  <a:gd name="connsiteY63" fmla="*/ 197257 h 605821"/>
                  <a:gd name="connsiteX64" fmla="*/ 153398 w 606740"/>
                  <a:gd name="connsiteY64" fmla="*/ 179087 h 605821"/>
                  <a:gd name="connsiteX65" fmla="*/ 178187 w 606740"/>
                  <a:gd name="connsiteY65" fmla="*/ 154428 h 605821"/>
                  <a:gd name="connsiteX66" fmla="*/ 196384 w 606740"/>
                  <a:gd name="connsiteY66" fmla="*/ 154428 h 605821"/>
                  <a:gd name="connsiteX67" fmla="*/ 216902 w 606740"/>
                  <a:gd name="connsiteY67" fmla="*/ 174915 h 605821"/>
                  <a:gd name="connsiteX68" fmla="*/ 273071 w 606740"/>
                  <a:gd name="connsiteY68" fmla="*/ 151647 h 605821"/>
                  <a:gd name="connsiteX69" fmla="*/ 273071 w 606740"/>
                  <a:gd name="connsiteY69" fmla="*/ 122631 h 605821"/>
                  <a:gd name="connsiteX70" fmla="*/ 285976 w 606740"/>
                  <a:gd name="connsiteY70" fmla="*/ 109746 h 605821"/>
                  <a:gd name="connsiteX71" fmla="*/ 477610 w 606740"/>
                  <a:gd name="connsiteY71" fmla="*/ 55270 h 605821"/>
                  <a:gd name="connsiteX72" fmla="*/ 589009 w 606740"/>
                  <a:gd name="connsiteY72" fmla="*/ 200127 h 605821"/>
                  <a:gd name="connsiteX73" fmla="*/ 531917 w 606740"/>
                  <a:gd name="connsiteY73" fmla="*/ 220887 h 605821"/>
                  <a:gd name="connsiteX74" fmla="*/ 495898 w 606740"/>
                  <a:gd name="connsiteY74" fmla="*/ 155919 h 605821"/>
                  <a:gd name="connsiteX75" fmla="*/ 442798 w 606740"/>
                  <a:gd name="connsiteY75" fmla="*/ 104853 h 605821"/>
                  <a:gd name="connsiteX76" fmla="*/ 477610 w 606740"/>
                  <a:gd name="connsiteY76" fmla="*/ 55270 h 605821"/>
                  <a:gd name="connsiteX77" fmla="*/ 287505 w 606740"/>
                  <a:gd name="connsiteY77" fmla="*/ 284 h 605821"/>
                  <a:gd name="connsiteX78" fmla="*/ 431931 w 606740"/>
                  <a:gd name="connsiteY78" fmla="*/ 28455 h 605821"/>
                  <a:gd name="connsiteX79" fmla="*/ 406305 w 606740"/>
                  <a:gd name="connsiteY79" fmla="*/ 83337 h 605821"/>
                  <a:gd name="connsiteX80" fmla="*/ 60444 w 606740"/>
                  <a:gd name="connsiteY80" fmla="*/ 282843 h 605821"/>
                  <a:gd name="connsiteX81" fmla="*/ 0 w 606740"/>
                  <a:gd name="connsiteY81" fmla="*/ 277559 h 605821"/>
                  <a:gd name="connsiteX82" fmla="*/ 148093 w 606740"/>
                  <a:gd name="connsiteY82" fmla="*/ 43381 h 605821"/>
                  <a:gd name="connsiteX83" fmla="*/ 287505 w 606740"/>
                  <a:gd name="connsiteY83" fmla="*/ 284 h 605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606740" h="605821">
                    <a:moveTo>
                      <a:pt x="59406" y="325182"/>
                    </a:moveTo>
                    <a:cubicBezTo>
                      <a:pt x="80950" y="452568"/>
                      <a:pt x="154777" y="526182"/>
                      <a:pt x="281908" y="547227"/>
                    </a:cubicBezTo>
                    <a:cubicBezTo>
                      <a:pt x="280329" y="566233"/>
                      <a:pt x="278565" y="585795"/>
                      <a:pt x="276800" y="605821"/>
                    </a:cubicBezTo>
                    <a:cubicBezTo>
                      <a:pt x="114103" y="592749"/>
                      <a:pt x="6195" y="453774"/>
                      <a:pt x="1552" y="330189"/>
                    </a:cubicBezTo>
                    <a:cubicBezTo>
                      <a:pt x="21053" y="328520"/>
                      <a:pt x="40555" y="326851"/>
                      <a:pt x="59406" y="325182"/>
                    </a:cubicBezTo>
                    <a:close/>
                    <a:moveTo>
                      <a:pt x="602385" y="251442"/>
                    </a:moveTo>
                    <a:cubicBezTo>
                      <a:pt x="635159" y="451925"/>
                      <a:pt x="476953" y="599855"/>
                      <a:pt x="329425" y="605045"/>
                    </a:cubicBezTo>
                    <a:cubicBezTo>
                      <a:pt x="327846" y="585488"/>
                      <a:pt x="326082" y="566116"/>
                      <a:pt x="324318" y="546096"/>
                    </a:cubicBezTo>
                    <a:cubicBezTo>
                      <a:pt x="394880" y="538310"/>
                      <a:pt x="452443" y="507816"/>
                      <a:pt x="495522" y="452203"/>
                    </a:cubicBezTo>
                    <a:cubicBezTo>
                      <a:pt x="538880" y="396220"/>
                      <a:pt x="553457" y="332544"/>
                      <a:pt x="542965" y="261731"/>
                    </a:cubicBezTo>
                    <a:cubicBezTo>
                      <a:pt x="563298" y="258301"/>
                      <a:pt x="582981" y="254779"/>
                      <a:pt x="602385" y="251442"/>
                    </a:cubicBezTo>
                    <a:close/>
                    <a:moveTo>
                      <a:pt x="303431" y="210142"/>
                    </a:moveTo>
                    <a:cubicBezTo>
                      <a:pt x="251346" y="210142"/>
                      <a:pt x="209010" y="252415"/>
                      <a:pt x="209010" y="304421"/>
                    </a:cubicBezTo>
                    <a:cubicBezTo>
                      <a:pt x="209010" y="331768"/>
                      <a:pt x="220708" y="356334"/>
                      <a:pt x="239463" y="373670"/>
                    </a:cubicBezTo>
                    <a:cubicBezTo>
                      <a:pt x="242248" y="349660"/>
                      <a:pt x="258217" y="329821"/>
                      <a:pt x="280035" y="321293"/>
                    </a:cubicBezTo>
                    <a:cubicBezTo>
                      <a:pt x="267687" y="313506"/>
                      <a:pt x="259516" y="299786"/>
                      <a:pt x="259516" y="284026"/>
                    </a:cubicBezTo>
                    <a:cubicBezTo>
                      <a:pt x="259516" y="259831"/>
                      <a:pt x="279199" y="240178"/>
                      <a:pt x="303431" y="240178"/>
                    </a:cubicBezTo>
                    <a:cubicBezTo>
                      <a:pt x="327663" y="240085"/>
                      <a:pt x="347346" y="259831"/>
                      <a:pt x="347346" y="284026"/>
                    </a:cubicBezTo>
                    <a:cubicBezTo>
                      <a:pt x="347346" y="299786"/>
                      <a:pt x="339083" y="313506"/>
                      <a:pt x="326827" y="321293"/>
                    </a:cubicBezTo>
                    <a:cubicBezTo>
                      <a:pt x="348645" y="329821"/>
                      <a:pt x="364614" y="349660"/>
                      <a:pt x="367399" y="373670"/>
                    </a:cubicBezTo>
                    <a:cubicBezTo>
                      <a:pt x="386154" y="356520"/>
                      <a:pt x="397852" y="331861"/>
                      <a:pt x="397852" y="304421"/>
                    </a:cubicBezTo>
                    <a:cubicBezTo>
                      <a:pt x="397852" y="252415"/>
                      <a:pt x="355516" y="210142"/>
                      <a:pt x="303431" y="210142"/>
                    </a:cubicBezTo>
                    <a:close/>
                    <a:moveTo>
                      <a:pt x="285976" y="109746"/>
                    </a:moveTo>
                    <a:lnTo>
                      <a:pt x="320885" y="109746"/>
                    </a:lnTo>
                    <a:cubicBezTo>
                      <a:pt x="327942" y="109746"/>
                      <a:pt x="333791" y="115493"/>
                      <a:pt x="333791" y="122631"/>
                    </a:cubicBezTo>
                    <a:lnTo>
                      <a:pt x="333791" y="151647"/>
                    </a:lnTo>
                    <a:cubicBezTo>
                      <a:pt x="354216" y="155726"/>
                      <a:pt x="373249" y="163791"/>
                      <a:pt x="389960" y="174915"/>
                    </a:cubicBezTo>
                    <a:lnTo>
                      <a:pt x="410478" y="154428"/>
                    </a:lnTo>
                    <a:cubicBezTo>
                      <a:pt x="415492" y="149422"/>
                      <a:pt x="423662" y="149422"/>
                      <a:pt x="428675" y="154428"/>
                    </a:cubicBezTo>
                    <a:lnTo>
                      <a:pt x="453464" y="179087"/>
                    </a:lnTo>
                    <a:cubicBezTo>
                      <a:pt x="458385" y="184093"/>
                      <a:pt x="458385" y="192251"/>
                      <a:pt x="453464" y="197257"/>
                    </a:cubicBezTo>
                    <a:lnTo>
                      <a:pt x="432946" y="217837"/>
                    </a:lnTo>
                    <a:cubicBezTo>
                      <a:pt x="444087" y="234523"/>
                      <a:pt x="452072" y="253527"/>
                      <a:pt x="456157" y="273922"/>
                    </a:cubicBezTo>
                    <a:lnTo>
                      <a:pt x="485309" y="273922"/>
                    </a:lnTo>
                    <a:cubicBezTo>
                      <a:pt x="492365" y="273922"/>
                      <a:pt x="498121" y="279577"/>
                      <a:pt x="498121" y="286808"/>
                    </a:cubicBezTo>
                    <a:lnTo>
                      <a:pt x="498121" y="321664"/>
                    </a:lnTo>
                    <a:cubicBezTo>
                      <a:pt x="498121" y="328709"/>
                      <a:pt x="492458" y="334457"/>
                      <a:pt x="485309" y="334457"/>
                    </a:cubicBezTo>
                    <a:lnTo>
                      <a:pt x="456157" y="334457"/>
                    </a:lnTo>
                    <a:cubicBezTo>
                      <a:pt x="452072" y="354851"/>
                      <a:pt x="444087" y="373948"/>
                      <a:pt x="432946" y="390634"/>
                    </a:cubicBezTo>
                    <a:lnTo>
                      <a:pt x="453464" y="411121"/>
                    </a:lnTo>
                    <a:cubicBezTo>
                      <a:pt x="458385" y="416035"/>
                      <a:pt x="458385" y="424192"/>
                      <a:pt x="453464" y="429291"/>
                    </a:cubicBezTo>
                    <a:lnTo>
                      <a:pt x="428675" y="454042"/>
                    </a:lnTo>
                    <a:cubicBezTo>
                      <a:pt x="423755" y="458956"/>
                      <a:pt x="415585" y="458956"/>
                      <a:pt x="410478" y="454042"/>
                    </a:cubicBezTo>
                    <a:lnTo>
                      <a:pt x="389960" y="433463"/>
                    </a:lnTo>
                    <a:cubicBezTo>
                      <a:pt x="373249" y="444587"/>
                      <a:pt x="354216" y="452652"/>
                      <a:pt x="333791" y="456731"/>
                    </a:cubicBezTo>
                    <a:lnTo>
                      <a:pt x="333791" y="485932"/>
                    </a:lnTo>
                    <a:cubicBezTo>
                      <a:pt x="333791" y="492977"/>
                      <a:pt x="327942" y="498632"/>
                      <a:pt x="320885" y="498632"/>
                    </a:cubicBezTo>
                    <a:lnTo>
                      <a:pt x="285976" y="498632"/>
                    </a:lnTo>
                    <a:cubicBezTo>
                      <a:pt x="278920" y="498632"/>
                      <a:pt x="273071" y="492977"/>
                      <a:pt x="273071" y="485747"/>
                    </a:cubicBezTo>
                    <a:lnTo>
                      <a:pt x="273071" y="456731"/>
                    </a:lnTo>
                    <a:cubicBezTo>
                      <a:pt x="252646" y="452652"/>
                      <a:pt x="233613" y="444587"/>
                      <a:pt x="216902" y="433463"/>
                    </a:cubicBezTo>
                    <a:lnTo>
                      <a:pt x="196384" y="454042"/>
                    </a:lnTo>
                    <a:cubicBezTo>
                      <a:pt x="191370" y="458956"/>
                      <a:pt x="183200" y="458956"/>
                      <a:pt x="178187" y="454042"/>
                    </a:cubicBezTo>
                    <a:lnTo>
                      <a:pt x="153398" y="429291"/>
                    </a:lnTo>
                    <a:cubicBezTo>
                      <a:pt x="148477" y="424378"/>
                      <a:pt x="148477" y="416220"/>
                      <a:pt x="153398" y="411121"/>
                    </a:cubicBezTo>
                    <a:lnTo>
                      <a:pt x="173916" y="390634"/>
                    </a:lnTo>
                    <a:cubicBezTo>
                      <a:pt x="162775" y="373948"/>
                      <a:pt x="154790" y="354851"/>
                      <a:pt x="150705" y="334457"/>
                    </a:cubicBezTo>
                    <a:lnTo>
                      <a:pt x="121553" y="334457"/>
                    </a:lnTo>
                    <a:cubicBezTo>
                      <a:pt x="114497" y="334457"/>
                      <a:pt x="108741" y="328802"/>
                      <a:pt x="108741" y="321664"/>
                    </a:cubicBezTo>
                    <a:lnTo>
                      <a:pt x="108741" y="286808"/>
                    </a:lnTo>
                    <a:cubicBezTo>
                      <a:pt x="108741" y="279762"/>
                      <a:pt x="114404" y="273922"/>
                      <a:pt x="121553" y="273922"/>
                    </a:cubicBezTo>
                    <a:lnTo>
                      <a:pt x="150705" y="273922"/>
                    </a:lnTo>
                    <a:cubicBezTo>
                      <a:pt x="154790" y="253527"/>
                      <a:pt x="162775" y="234523"/>
                      <a:pt x="173916" y="217837"/>
                    </a:cubicBezTo>
                    <a:lnTo>
                      <a:pt x="153398" y="197257"/>
                    </a:lnTo>
                    <a:cubicBezTo>
                      <a:pt x="148292" y="192343"/>
                      <a:pt x="148477" y="184186"/>
                      <a:pt x="153398" y="179087"/>
                    </a:cubicBezTo>
                    <a:lnTo>
                      <a:pt x="178187" y="154428"/>
                    </a:lnTo>
                    <a:cubicBezTo>
                      <a:pt x="183107" y="149422"/>
                      <a:pt x="191277" y="149422"/>
                      <a:pt x="196384" y="154428"/>
                    </a:cubicBezTo>
                    <a:lnTo>
                      <a:pt x="216902" y="174915"/>
                    </a:lnTo>
                    <a:cubicBezTo>
                      <a:pt x="233613" y="163698"/>
                      <a:pt x="252646" y="155726"/>
                      <a:pt x="273071" y="151647"/>
                    </a:cubicBezTo>
                    <a:lnTo>
                      <a:pt x="273071" y="122631"/>
                    </a:lnTo>
                    <a:cubicBezTo>
                      <a:pt x="273071" y="115586"/>
                      <a:pt x="278828" y="109746"/>
                      <a:pt x="285976" y="109746"/>
                    </a:cubicBezTo>
                    <a:close/>
                    <a:moveTo>
                      <a:pt x="477610" y="55270"/>
                    </a:moveTo>
                    <a:cubicBezTo>
                      <a:pt x="529689" y="92619"/>
                      <a:pt x="566451" y="140349"/>
                      <a:pt x="589009" y="200127"/>
                    </a:cubicBezTo>
                    <a:cubicBezTo>
                      <a:pt x="569422" y="207263"/>
                      <a:pt x="550855" y="213936"/>
                      <a:pt x="531917" y="220887"/>
                    </a:cubicBezTo>
                    <a:cubicBezTo>
                      <a:pt x="522820" y="197068"/>
                      <a:pt x="511123" y="175567"/>
                      <a:pt x="495898" y="155919"/>
                    </a:cubicBezTo>
                    <a:cubicBezTo>
                      <a:pt x="480860" y="136364"/>
                      <a:pt x="462850" y="119682"/>
                      <a:pt x="442798" y="104853"/>
                    </a:cubicBezTo>
                    <a:cubicBezTo>
                      <a:pt x="454588" y="88078"/>
                      <a:pt x="466006" y="71859"/>
                      <a:pt x="477610" y="55270"/>
                    </a:cubicBezTo>
                    <a:close/>
                    <a:moveTo>
                      <a:pt x="287505" y="284"/>
                    </a:moveTo>
                    <a:cubicBezTo>
                      <a:pt x="334882" y="-1837"/>
                      <a:pt x="383093" y="7920"/>
                      <a:pt x="431931" y="28455"/>
                    </a:cubicBezTo>
                    <a:cubicBezTo>
                      <a:pt x="423018" y="47460"/>
                      <a:pt x="414754" y="65445"/>
                      <a:pt x="406305" y="83337"/>
                    </a:cubicBezTo>
                    <a:cubicBezTo>
                      <a:pt x="242241" y="9635"/>
                      <a:pt x="71215" y="128208"/>
                      <a:pt x="60444" y="282843"/>
                    </a:cubicBezTo>
                    <a:cubicBezTo>
                      <a:pt x="40760" y="281082"/>
                      <a:pt x="20891" y="279413"/>
                      <a:pt x="0" y="277559"/>
                    </a:cubicBezTo>
                    <a:cubicBezTo>
                      <a:pt x="12256" y="175210"/>
                      <a:pt x="60073" y="95667"/>
                      <a:pt x="148093" y="43381"/>
                    </a:cubicBezTo>
                    <a:cubicBezTo>
                      <a:pt x="193589" y="16403"/>
                      <a:pt x="240129" y="2404"/>
                      <a:pt x="287505" y="2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1" name="Bullet1"/>
              <p:cNvSpPr txBox="1"/>
              <p:nvPr>
                <p:custDataLst>
                  <p:tags r:id="rId23"/>
                </p:custDataLst>
              </p:nvPr>
            </p:nvSpPr>
            <p:spPr>
              <a:xfrm>
                <a:off x="673099" y="2667949"/>
                <a:ext cx="2887663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buSzPct val="25000"/>
                </a:pPr>
                <a:r>
                  <a:rPr lang="zh-CN" altLang="en-US" b="1" dirty="0"/>
                  <a:t>把握主要消费者群体</a:t>
                </a:r>
                <a:endParaRPr lang="en-US" dirty="0"/>
              </a:p>
            </p:txBody>
          </p:sp>
          <p:sp>
            <p:nvSpPr>
              <p:cNvPr id="32" name="Text1"/>
              <p:cNvSpPr txBox="1"/>
              <p:nvPr>
                <p:custDataLst>
                  <p:tags r:id="rId24"/>
                </p:custDataLst>
              </p:nvPr>
            </p:nvSpPr>
            <p:spPr>
              <a:xfrm>
                <a:off x="673099" y="3060461"/>
                <a:ext cx="2887663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  <a:buSzPct val="25000"/>
                </a:pPr>
                <a:r>
                  <a:rPr lang="zh-CN" altLang="en-US" sz="1200" dirty="0"/>
                  <a:t>视觉障碍人士，对实时导航和安全保障有迫切需求。</a:t>
                </a:r>
                <a:endParaRPr lang="en-US" dirty="0"/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4522788" y="3614420"/>
              <a:ext cx="1333500" cy="1336675"/>
              <a:chOff x="4522788" y="3614420"/>
              <a:chExt cx="1333500" cy="1336675"/>
            </a:xfrm>
          </p:grpSpPr>
          <p:sp>
            <p:nvSpPr>
              <p:cNvPr id="5" name="IconBackground2"/>
              <p:cNvSpPr/>
              <p:nvPr>
                <p:custDataLst>
                  <p:tags r:id="rId19"/>
                </p:custDataLst>
              </p:nvPr>
            </p:nvSpPr>
            <p:spPr bwMode="auto">
              <a:xfrm>
                <a:off x="4522788" y="3614420"/>
                <a:ext cx="1333500" cy="133667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Icon2"/>
              <p:cNvSpPr/>
              <p:nvPr>
                <p:custDataLst>
                  <p:tags r:id="rId20"/>
                </p:custDataLst>
              </p:nvPr>
            </p:nvSpPr>
            <p:spPr bwMode="auto">
              <a:xfrm>
                <a:off x="4854578" y="3948304"/>
                <a:ext cx="669922" cy="668906"/>
              </a:xfrm>
              <a:custGeom>
                <a:avLst/>
                <a:gdLst>
                  <a:gd name="connsiteX0" fmla="*/ 59406 w 606740"/>
                  <a:gd name="connsiteY0" fmla="*/ 325182 h 605821"/>
                  <a:gd name="connsiteX1" fmla="*/ 281908 w 606740"/>
                  <a:gd name="connsiteY1" fmla="*/ 547227 h 605821"/>
                  <a:gd name="connsiteX2" fmla="*/ 276800 w 606740"/>
                  <a:gd name="connsiteY2" fmla="*/ 605821 h 605821"/>
                  <a:gd name="connsiteX3" fmla="*/ 1552 w 606740"/>
                  <a:gd name="connsiteY3" fmla="*/ 330189 h 605821"/>
                  <a:gd name="connsiteX4" fmla="*/ 59406 w 606740"/>
                  <a:gd name="connsiteY4" fmla="*/ 325182 h 605821"/>
                  <a:gd name="connsiteX5" fmla="*/ 602385 w 606740"/>
                  <a:gd name="connsiteY5" fmla="*/ 251442 h 605821"/>
                  <a:gd name="connsiteX6" fmla="*/ 329425 w 606740"/>
                  <a:gd name="connsiteY6" fmla="*/ 605045 h 605821"/>
                  <a:gd name="connsiteX7" fmla="*/ 324318 w 606740"/>
                  <a:gd name="connsiteY7" fmla="*/ 546096 h 605821"/>
                  <a:gd name="connsiteX8" fmla="*/ 495522 w 606740"/>
                  <a:gd name="connsiteY8" fmla="*/ 452203 h 605821"/>
                  <a:gd name="connsiteX9" fmla="*/ 542965 w 606740"/>
                  <a:gd name="connsiteY9" fmla="*/ 261731 h 605821"/>
                  <a:gd name="connsiteX10" fmla="*/ 602385 w 606740"/>
                  <a:gd name="connsiteY10" fmla="*/ 251442 h 605821"/>
                  <a:gd name="connsiteX11" fmla="*/ 303431 w 606740"/>
                  <a:gd name="connsiteY11" fmla="*/ 210142 h 605821"/>
                  <a:gd name="connsiteX12" fmla="*/ 209010 w 606740"/>
                  <a:gd name="connsiteY12" fmla="*/ 304421 h 605821"/>
                  <a:gd name="connsiteX13" fmla="*/ 239463 w 606740"/>
                  <a:gd name="connsiteY13" fmla="*/ 373670 h 605821"/>
                  <a:gd name="connsiteX14" fmla="*/ 280035 w 606740"/>
                  <a:gd name="connsiteY14" fmla="*/ 321293 h 605821"/>
                  <a:gd name="connsiteX15" fmla="*/ 259516 w 606740"/>
                  <a:gd name="connsiteY15" fmla="*/ 284026 h 605821"/>
                  <a:gd name="connsiteX16" fmla="*/ 303431 w 606740"/>
                  <a:gd name="connsiteY16" fmla="*/ 240178 h 605821"/>
                  <a:gd name="connsiteX17" fmla="*/ 347346 w 606740"/>
                  <a:gd name="connsiteY17" fmla="*/ 284026 h 605821"/>
                  <a:gd name="connsiteX18" fmla="*/ 326827 w 606740"/>
                  <a:gd name="connsiteY18" fmla="*/ 321293 h 605821"/>
                  <a:gd name="connsiteX19" fmla="*/ 367399 w 606740"/>
                  <a:gd name="connsiteY19" fmla="*/ 373670 h 605821"/>
                  <a:gd name="connsiteX20" fmla="*/ 397852 w 606740"/>
                  <a:gd name="connsiteY20" fmla="*/ 304421 h 605821"/>
                  <a:gd name="connsiteX21" fmla="*/ 303431 w 606740"/>
                  <a:gd name="connsiteY21" fmla="*/ 210142 h 605821"/>
                  <a:gd name="connsiteX22" fmla="*/ 285976 w 606740"/>
                  <a:gd name="connsiteY22" fmla="*/ 109746 h 605821"/>
                  <a:gd name="connsiteX23" fmla="*/ 320885 w 606740"/>
                  <a:gd name="connsiteY23" fmla="*/ 109746 h 605821"/>
                  <a:gd name="connsiteX24" fmla="*/ 333791 w 606740"/>
                  <a:gd name="connsiteY24" fmla="*/ 122631 h 605821"/>
                  <a:gd name="connsiteX25" fmla="*/ 333791 w 606740"/>
                  <a:gd name="connsiteY25" fmla="*/ 151647 h 605821"/>
                  <a:gd name="connsiteX26" fmla="*/ 389960 w 606740"/>
                  <a:gd name="connsiteY26" fmla="*/ 174915 h 605821"/>
                  <a:gd name="connsiteX27" fmla="*/ 410478 w 606740"/>
                  <a:gd name="connsiteY27" fmla="*/ 154428 h 605821"/>
                  <a:gd name="connsiteX28" fmla="*/ 428675 w 606740"/>
                  <a:gd name="connsiteY28" fmla="*/ 154428 h 605821"/>
                  <a:gd name="connsiteX29" fmla="*/ 453464 w 606740"/>
                  <a:gd name="connsiteY29" fmla="*/ 179087 h 605821"/>
                  <a:gd name="connsiteX30" fmla="*/ 453464 w 606740"/>
                  <a:gd name="connsiteY30" fmla="*/ 197257 h 605821"/>
                  <a:gd name="connsiteX31" fmla="*/ 432946 w 606740"/>
                  <a:gd name="connsiteY31" fmla="*/ 217837 h 605821"/>
                  <a:gd name="connsiteX32" fmla="*/ 456157 w 606740"/>
                  <a:gd name="connsiteY32" fmla="*/ 273922 h 605821"/>
                  <a:gd name="connsiteX33" fmla="*/ 485309 w 606740"/>
                  <a:gd name="connsiteY33" fmla="*/ 273922 h 605821"/>
                  <a:gd name="connsiteX34" fmla="*/ 498121 w 606740"/>
                  <a:gd name="connsiteY34" fmla="*/ 286808 h 605821"/>
                  <a:gd name="connsiteX35" fmla="*/ 498121 w 606740"/>
                  <a:gd name="connsiteY35" fmla="*/ 321664 h 605821"/>
                  <a:gd name="connsiteX36" fmla="*/ 485309 w 606740"/>
                  <a:gd name="connsiteY36" fmla="*/ 334457 h 605821"/>
                  <a:gd name="connsiteX37" fmla="*/ 456157 w 606740"/>
                  <a:gd name="connsiteY37" fmla="*/ 334457 h 605821"/>
                  <a:gd name="connsiteX38" fmla="*/ 432946 w 606740"/>
                  <a:gd name="connsiteY38" fmla="*/ 390634 h 605821"/>
                  <a:gd name="connsiteX39" fmla="*/ 453464 w 606740"/>
                  <a:gd name="connsiteY39" fmla="*/ 411121 h 605821"/>
                  <a:gd name="connsiteX40" fmla="*/ 453464 w 606740"/>
                  <a:gd name="connsiteY40" fmla="*/ 429291 h 605821"/>
                  <a:gd name="connsiteX41" fmla="*/ 428675 w 606740"/>
                  <a:gd name="connsiteY41" fmla="*/ 454042 h 605821"/>
                  <a:gd name="connsiteX42" fmla="*/ 410478 w 606740"/>
                  <a:gd name="connsiteY42" fmla="*/ 454042 h 605821"/>
                  <a:gd name="connsiteX43" fmla="*/ 389960 w 606740"/>
                  <a:gd name="connsiteY43" fmla="*/ 433463 h 605821"/>
                  <a:gd name="connsiteX44" fmla="*/ 333791 w 606740"/>
                  <a:gd name="connsiteY44" fmla="*/ 456731 h 605821"/>
                  <a:gd name="connsiteX45" fmla="*/ 333791 w 606740"/>
                  <a:gd name="connsiteY45" fmla="*/ 485932 h 605821"/>
                  <a:gd name="connsiteX46" fmla="*/ 320885 w 606740"/>
                  <a:gd name="connsiteY46" fmla="*/ 498632 h 605821"/>
                  <a:gd name="connsiteX47" fmla="*/ 285976 w 606740"/>
                  <a:gd name="connsiteY47" fmla="*/ 498632 h 605821"/>
                  <a:gd name="connsiteX48" fmla="*/ 273071 w 606740"/>
                  <a:gd name="connsiteY48" fmla="*/ 485747 h 605821"/>
                  <a:gd name="connsiteX49" fmla="*/ 273071 w 606740"/>
                  <a:gd name="connsiteY49" fmla="*/ 456731 h 605821"/>
                  <a:gd name="connsiteX50" fmla="*/ 216902 w 606740"/>
                  <a:gd name="connsiteY50" fmla="*/ 433463 h 605821"/>
                  <a:gd name="connsiteX51" fmla="*/ 196384 w 606740"/>
                  <a:gd name="connsiteY51" fmla="*/ 454042 h 605821"/>
                  <a:gd name="connsiteX52" fmla="*/ 178187 w 606740"/>
                  <a:gd name="connsiteY52" fmla="*/ 454042 h 605821"/>
                  <a:gd name="connsiteX53" fmla="*/ 153398 w 606740"/>
                  <a:gd name="connsiteY53" fmla="*/ 429291 h 605821"/>
                  <a:gd name="connsiteX54" fmla="*/ 153398 w 606740"/>
                  <a:gd name="connsiteY54" fmla="*/ 411121 h 605821"/>
                  <a:gd name="connsiteX55" fmla="*/ 173916 w 606740"/>
                  <a:gd name="connsiteY55" fmla="*/ 390634 h 605821"/>
                  <a:gd name="connsiteX56" fmla="*/ 150705 w 606740"/>
                  <a:gd name="connsiteY56" fmla="*/ 334457 h 605821"/>
                  <a:gd name="connsiteX57" fmla="*/ 121553 w 606740"/>
                  <a:gd name="connsiteY57" fmla="*/ 334457 h 605821"/>
                  <a:gd name="connsiteX58" fmla="*/ 108741 w 606740"/>
                  <a:gd name="connsiteY58" fmla="*/ 321664 h 605821"/>
                  <a:gd name="connsiteX59" fmla="*/ 108741 w 606740"/>
                  <a:gd name="connsiteY59" fmla="*/ 286808 h 605821"/>
                  <a:gd name="connsiteX60" fmla="*/ 121553 w 606740"/>
                  <a:gd name="connsiteY60" fmla="*/ 273922 h 605821"/>
                  <a:gd name="connsiteX61" fmla="*/ 150705 w 606740"/>
                  <a:gd name="connsiteY61" fmla="*/ 273922 h 605821"/>
                  <a:gd name="connsiteX62" fmla="*/ 173916 w 606740"/>
                  <a:gd name="connsiteY62" fmla="*/ 217837 h 605821"/>
                  <a:gd name="connsiteX63" fmla="*/ 153398 w 606740"/>
                  <a:gd name="connsiteY63" fmla="*/ 197257 h 605821"/>
                  <a:gd name="connsiteX64" fmla="*/ 153398 w 606740"/>
                  <a:gd name="connsiteY64" fmla="*/ 179087 h 605821"/>
                  <a:gd name="connsiteX65" fmla="*/ 178187 w 606740"/>
                  <a:gd name="connsiteY65" fmla="*/ 154428 h 605821"/>
                  <a:gd name="connsiteX66" fmla="*/ 196384 w 606740"/>
                  <a:gd name="connsiteY66" fmla="*/ 154428 h 605821"/>
                  <a:gd name="connsiteX67" fmla="*/ 216902 w 606740"/>
                  <a:gd name="connsiteY67" fmla="*/ 174915 h 605821"/>
                  <a:gd name="connsiteX68" fmla="*/ 273071 w 606740"/>
                  <a:gd name="connsiteY68" fmla="*/ 151647 h 605821"/>
                  <a:gd name="connsiteX69" fmla="*/ 273071 w 606740"/>
                  <a:gd name="connsiteY69" fmla="*/ 122631 h 605821"/>
                  <a:gd name="connsiteX70" fmla="*/ 285976 w 606740"/>
                  <a:gd name="connsiteY70" fmla="*/ 109746 h 605821"/>
                  <a:gd name="connsiteX71" fmla="*/ 477610 w 606740"/>
                  <a:gd name="connsiteY71" fmla="*/ 55270 h 605821"/>
                  <a:gd name="connsiteX72" fmla="*/ 589009 w 606740"/>
                  <a:gd name="connsiteY72" fmla="*/ 200127 h 605821"/>
                  <a:gd name="connsiteX73" fmla="*/ 531917 w 606740"/>
                  <a:gd name="connsiteY73" fmla="*/ 220887 h 605821"/>
                  <a:gd name="connsiteX74" fmla="*/ 495898 w 606740"/>
                  <a:gd name="connsiteY74" fmla="*/ 155919 h 605821"/>
                  <a:gd name="connsiteX75" fmla="*/ 442798 w 606740"/>
                  <a:gd name="connsiteY75" fmla="*/ 104853 h 605821"/>
                  <a:gd name="connsiteX76" fmla="*/ 477610 w 606740"/>
                  <a:gd name="connsiteY76" fmla="*/ 55270 h 605821"/>
                  <a:gd name="connsiteX77" fmla="*/ 287505 w 606740"/>
                  <a:gd name="connsiteY77" fmla="*/ 284 h 605821"/>
                  <a:gd name="connsiteX78" fmla="*/ 431931 w 606740"/>
                  <a:gd name="connsiteY78" fmla="*/ 28455 h 605821"/>
                  <a:gd name="connsiteX79" fmla="*/ 406305 w 606740"/>
                  <a:gd name="connsiteY79" fmla="*/ 83337 h 605821"/>
                  <a:gd name="connsiteX80" fmla="*/ 60444 w 606740"/>
                  <a:gd name="connsiteY80" fmla="*/ 282843 h 605821"/>
                  <a:gd name="connsiteX81" fmla="*/ 0 w 606740"/>
                  <a:gd name="connsiteY81" fmla="*/ 277559 h 605821"/>
                  <a:gd name="connsiteX82" fmla="*/ 148093 w 606740"/>
                  <a:gd name="connsiteY82" fmla="*/ 43381 h 605821"/>
                  <a:gd name="connsiteX83" fmla="*/ 287505 w 606740"/>
                  <a:gd name="connsiteY83" fmla="*/ 284 h 605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606740" h="605821">
                    <a:moveTo>
                      <a:pt x="59406" y="325182"/>
                    </a:moveTo>
                    <a:cubicBezTo>
                      <a:pt x="80950" y="452568"/>
                      <a:pt x="154777" y="526182"/>
                      <a:pt x="281908" y="547227"/>
                    </a:cubicBezTo>
                    <a:cubicBezTo>
                      <a:pt x="280329" y="566233"/>
                      <a:pt x="278565" y="585795"/>
                      <a:pt x="276800" y="605821"/>
                    </a:cubicBezTo>
                    <a:cubicBezTo>
                      <a:pt x="114103" y="592749"/>
                      <a:pt x="6195" y="453774"/>
                      <a:pt x="1552" y="330189"/>
                    </a:cubicBezTo>
                    <a:cubicBezTo>
                      <a:pt x="21053" y="328520"/>
                      <a:pt x="40555" y="326851"/>
                      <a:pt x="59406" y="325182"/>
                    </a:cubicBezTo>
                    <a:close/>
                    <a:moveTo>
                      <a:pt x="602385" y="251442"/>
                    </a:moveTo>
                    <a:cubicBezTo>
                      <a:pt x="635159" y="451925"/>
                      <a:pt x="476953" y="599855"/>
                      <a:pt x="329425" y="605045"/>
                    </a:cubicBezTo>
                    <a:cubicBezTo>
                      <a:pt x="327846" y="585488"/>
                      <a:pt x="326082" y="566116"/>
                      <a:pt x="324318" y="546096"/>
                    </a:cubicBezTo>
                    <a:cubicBezTo>
                      <a:pt x="394880" y="538310"/>
                      <a:pt x="452443" y="507816"/>
                      <a:pt x="495522" y="452203"/>
                    </a:cubicBezTo>
                    <a:cubicBezTo>
                      <a:pt x="538880" y="396220"/>
                      <a:pt x="553457" y="332544"/>
                      <a:pt x="542965" y="261731"/>
                    </a:cubicBezTo>
                    <a:cubicBezTo>
                      <a:pt x="563298" y="258301"/>
                      <a:pt x="582981" y="254779"/>
                      <a:pt x="602385" y="251442"/>
                    </a:cubicBezTo>
                    <a:close/>
                    <a:moveTo>
                      <a:pt x="303431" y="210142"/>
                    </a:moveTo>
                    <a:cubicBezTo>
                      <a:pt x="251346" y="210142"/>
                      <a:pt x="209010" y="252415"/>
                      <a:pt x="209010" y="304421"/>
                    </a:cubicBezTo>
                    <a:cubicBezTo>
                      <a:pt x="209010" y="331768"/>
                      <a:pt x="220708" y="356334"/>
                      <a:pt x="239463" y="373670"/>
                    </a:cubicBezTo>
                    <a:cubicBezTo>
                      <a:pt x="242248" y="349660"/>
                      <a:pt x="258217" y="329821"/>
                      <a:pt x="280035" y="321293"/>
                    </a:cubicBezTo>
                    <a:cubicBezTo>
                      <a:pt x="267687" y="313506"/>
                      <a:pt x="259516" y="299786"/>
                      <a:pt x="259516" y="284026"/>
                    </a:cubicBezTo>
                    <a:cubicBezTo>
                      <a:pt x="259516" y="259831"/>
                      <a:pt x="279199" y="240178"/>
                      <a:pt x="303431" y="240178"/>
                    </a:cubicBezTo>
                    <a:cubicBezTo>
                      <a:pt x="327663" y="240085"/>
                      <a:pt x="347346" y="259831"/>
                      <a:pt x="347346" y="284026"/>
                    </a:cubicBezTo>
                    <a:cubicBezTo>
                      <a:pt x="347346" y="299786"/>
                      <a:pt x="339083" y="313506"/>
                      <a:pt x="326827" y="321293"/>
                    </a:cubicBezTo>
                    <a:cubicBezTo>
                      <a:pt x="348645" y="329821"/>
                      <a:pt x="364614" y="349660"/>
                      <a:pt x="367399" y="373670"/>
                    </a:cubicBezTo>
                    <a:cubicBezTo>
                      <a:pt x="386154" y="356520"/>
                      <a:pt x="397852" y="331861"/>
                      <a:pt x="397852" y="304421"/>
                    </a:cubicBezTo>
                    <a:cubicBezTo>
                      <a:pt x="397852" y="252415"/>
                      <a:pt x="355516" y="210142"/>
                      <a:pt x="303431" y="210142"/>
                    </a:cubicBezTo>
                    <a:close/>
                    <a:moveTo>
                      <a:pt x="285976" y="109746"/>
                    </a:moveTo>
                    <a:lnTo>
                      <a:pt x="320885" y="109746"/>
                    </a:lnTo>
                    <a:cubicBezTo>
                      <a:pt x="327942" y="109746"/>
                      <a:pt x="333791" y="115493"/>
                      <a:pt x="333791" y="122631"/>
                    </a:cubicBezTo>
                    <a:lnTo>
                      <a:pt x="333791" y="151647"/>
                    </a:lnTo>
                    <a:cubicBezTo>
                      <a:pt x="354216" y="155726"/>
                      <a:pt x="373249" y="163791"/>
                      <a:pt x="389960" y="174915"/>
                    </a:cubicBezTo>
                    <a:lnTo>
                      <a:pt x="410478" y="154428"/>
                    </a:lnTo>
                    <a:cubicBezTo>
                      <a:pt x="415492" y="149422"/>
                      <a:pt x="423662" y="149422"/>
                      <a:pt x="428675" y="154428"/>
                    </a:cubicBezTo>
                    <a:lnTo>
                      <a:pt x="453464" y="179087"/>
                    </a:lnTo>
                    <a:cubicBezTo>
                      <a:pt x="458385" y="184093"/>
                      <a:pt x="458385" y="192251"/>
                      <a:pt x="453464" y="197257"/>
                    </a:cubicBezTo>
                    <a:lnTo>
                      <a:pt x="432946" y="217837"/>
                    </a:lnTo>
                    <a:cubicBezTo>
                      <a:pt x="444087" y="234523"/>
                      <a:pt x="452072" y="253527"/>
                      <a:pt x="456157" y="273922"/>
                    </a:cubicBezTo>
                    <a:lnTo>
                      <a:pt x="485309" y="273922"/>
                    </a:lnTo>
                    <a:cubicBezTo>
                      <a:pt x="492365" y="273922"/>
                      <a:pt x="498121" y="279577"/>
                      <a:pt x="498121" y="286808"/>
                    </a:cubicBezTo>
                    <a:lnTo>
                      <a:pt x="498121" y="321664"/>
                    </a:lnTo>
                    <a:cubicBezTo>
                      <a:pt x="498121" y="328709"/>
                      <a:pt x="492458" y="334457"/>
                      <a:pt x="485309" y="334457"/>
                    </a:cubicBezTo>
                    <a:lnTo>
                      <a:pt x="456157" y="334457"/>
                    </a:lnTo>
                    <a:cubicBezTo>
                      <a:pt x="452072" y="354851"/>
                      <a:pt x="444087" y="373948"/>
                      <a:pt x="432946" y="390634"/>
                    </a:cubicBezTo>
                    <a:lnTo>
                      <a:pt x="453464" y="411121"/>
                    </a:lnTo>
                    <a:cubicBezTo>
                      <a:pt x="458385" y="416035"/>
                      <a:pt x="458385" y="424192"/>
                      <a:pt x="453464" y="429291"/>
                    </a:cubicBezTo>
                    <a:lnTo>
                      <a:pt x="428675" y="454042"/>
                    </a:lnTo>
                    <a:cubicBezTo>
                      <a:pt x="423755" y="458956"/>
                      <a:pt x="415585" y="458956"/>
                      <a:pt x="410478" y="454042"/>
                    </a:cubicBezTo>
                    <a:lnTo>
                      <a:pt x="389960" y="433463"/>
                    </a:lnTo>
                    <a:cubicBezTo>
                      <a:pt x="373249" y="444587"/>
                      <a:pt x="354216" y="452652"/>
                      <a:pt x="333791" y="456731"/>
                    </a:cubicBezTo>
                    <a:lnTo>
                      <a:pt x="333791" y="485932"/>
                    </a:lnTo>
                    <a:cubicBezTo>
                      <a:pt x="333791" y="492977"/>
                      <a:pt x="327942" y="498632"/>
                      <a:pt x="320885" y="498632"/>
                    </a:cubicBezTo>
                    <a:lnTo>
                      <a:pt x="285976" y="498632"/>
                    </a:lnTo>
                    <a:cubicBezTo>
                      <a:pt x="278920" y="498632"/>
                      <a:pt x="273071" y="492977"/>
                      <a:pt x="273071" y="485747"/>
                    </a:cubicBezTo>
                    <a:lnTo>
                      <a:pt x="273071" y="456731"/>
                    </a:lnTo>
                    <a:cubicBezTo>
                      <a:pt x="252646" y="452652"/>
                      <a:pt x="233613" y="444587"/>
                      <a:pt x="216902" y="433463"/>
                    </a:cubicBezTo>
                    <a:lnTo>
                      <a:pt x="196384" y="454042"/>
                    </a:lnTo>
                    <a:cubicBezTo>
                      <a:pt x="191370" y="458956"/>
                      <a:pt x="183200" y="458956"/>
                      <a:pt x="178187" y="454042"/>
                    </a:cubicBezTo>
                    <a:lnTo>
                      <a:pt x="153398" y="429291"/>
                    </a:lnTo>
                    <a:cubicBezTo>
                      <a:pt x="148477" y="424378"/>
                      <a:pt x="148477" y="416220"/>
                      <a:pt x="153398" y="411121"/>
                    </a:cubicBezTo>
                    <a:lnTo>
                      <a:pt x="173916" y="390634"/>
                    </a:lnTo>
                    <a:cubicBezTo>
                      <a:pt x="162775" y="373948"/>
                      <a:pt x="154790" y="354851"/>
                      <a:pt x="150705" y="334457"/>
                    </a:cubicBezTo>
                    <a:lnTo>
                      <a:pt x="121553" y="334457"/>
                    </a:lnTo>
                    <a:cubicBezTo>
                      <a:pt x="114497" y="334457"/>
                      <a:pt x="108741" y="328802"/>
                      <a:pt x="108741" y="321664"/>
                    </a:cubicBezTo>
                    <a:lnTo>
                      <a:pt x="108741" y="286808"/>
                    </a:lnTo>
                    <a:cubicBezTo>
                      <a:pt x="108741" y="279762"/>
                      <a:pt x="114404" y="273922"/>
                      <a:pt x="121553" y="273922"/>
                    </a:cubicBezTo>
                    <a:lnTo>
                      <a:pt x="150705" y="273922"/>
                    </a:lnTo>
                    <a:cubicBezTo>
                      <a:pt x="154790" y="253527"/>
                      <a:pt x="162775" y="234523"/>
                      <a:pt x="173916" y="217837"/>
                    </a:cubicBezTo>
                    <a:lnTo>
                      <a:pt x="153398" y="197257"/>
                    </a:lnTo>
                    <a:cubicBezTo>
                      <a:pt x="148292" y="192343"/>
                      <a:pt x="148477" y="184186"/>
                      <a:pt x="153398" y="179087"/>
                    </a:cubicBezTo>
                    <a:lnTo>
                      <a:pt x="178187" y="154428"/>
                    </a:lnTo>
                    <a:cubicBezTo>
                      <a:pt x="183107" y="149422"/>
                      <a:pt x="191277" y="149422"/>
                      <a:pt x="196384" y="154428"/>
                    </a:cubicBezTo>
                    <a:lnTo>
                      <a:pt x="216902" y="174915"/>
                    </a:lnTo>
                    <a:cubicBezTo>
                      <a:pt x="233613" y="163698"/>
                      <a:pt x="252646" y="155726"/>
                      <a:pt x="273071" y="151647"/>
                    </a:cubicBezTo>
                    <a:lnTo>
                      <a:pt x="273071" y="122631"/>
                    </a:lnTo>
                    <a:cubicBezTo>
                      <a:pt x="273071" y="115586"/>
                      <a:pt x="278828" y="109746"/>
                      <a:pt x="285976" y="109746"/>
                    </a:cubicBezTo>
                    <a:close/>
                    <a:moveTo>
                      <a:pt x="477610" y="55270"/>
                    </a:moveTo>
                    <a:cubicBezTo>
                      <a:pt x="529689" y="92619"/>
                      <a:pt x="566451" y="140349"/>
                      <a:pt x="589009" y="200127"/>
                    </a:cubicBezTo>
                    <a:cubicBezTo>
                      <a:pt x="569422" y="207263"/>
                      <a:pt x="550855" y="213936"/>
                      <a:pt x="531917" y="220887"/>
                    </a:cubicBezTo>
                    <a:cubicBezTo>
                      <a:pt x="522820" y="197068"/>
                      <a:pt x="511123" y="175567"/>
                      <a:pt x="495898" y="155919"/>
                    </a:cubicBezTo>
                    <a:cubicBezTo>
                      <a:pt x="480860" y="136364"/>
                      <a:pt x="462850" y="119682"/>
                      <a:pt x="442798" y="104853"/>
                    </a:cubicBezTo>
                    <a:cubicBezTo>
                      <a:pt x="454588" y="88078"/>
                      <a:pt x="466006" y="71859"/>
                      <a:pt x="477610" y="55270"/>
                    </a:cubicBezTo>
                    <a:close/>
                    <a:moveTo>
                      <a:pt x="287505" y="284"/>
                    </a:moveTo>
                    <a:cubicBezTo>
                      <a:pt x="334882" y="-1837"/>
                      <a:pt x="383093" y="7920"/>
                      <a:pt x="431931" y="28455"/>
                    </a:cubicBezTo>
                    <a:cubicBezTo>
                      <a:pt x="423018" y="47460"/>
                      <a:pt x="414754" y="65445"/>
                      <a:pt x="406305" y="83337"/>
                    </a:cubicBezTo>
                    <a:cubicBezTo>
                      <a:pt x="242241" y="9635"/>
                      <a:pt x="71215" y="128208"/>
                      <a:pt x="60444" y="282843"/>
                    </a:cubicBezTo>
                    <a:cubicBezTo>
                      <a:pt x="40760" y="281082"/>
                      <a:pt x="20891" y="279413"/>
                      <a:pt x="0" y="277559"/>
                    </a:cubicBezTo>
                    <a:cubicBezTo>
                      <a:pt x="12256" y="175210"/>
                      <a:pt x="60073" y="95667"/>
                      <a:pt x="148093" y="43381"/>
                    </a:cubicBezTo>
                    <a:cubicBezTo>
                      <a:pt x="193589" y="16403"/>
                      <a:pt x="240129" y="2404"/>
                      <a:pt x="287505" y="2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3956158" y="1398905"/>
              <a:ext cx="2887663" cy="2086928"/>
              <a:chOff x="3956158" y="1398905"/>
              <a:chExt cx="2887663" cy="2086928"/>
            </a:xfrm>
          </p:grpSpPr>
          <p:sp>
            <p:nvSpPr>
              <p:cNvPr id="6" name="IconBackground3"/>
              <p:cNvSpPr/>
              <p:nvPr>
                <p:custDataLst>
                  <p:tags r:id="rId15"/>
                </p:custDataLst>
              </p:nvPr>
            </p:nvSpPr>
            <p:spPr bwMode="auto">
              <a:xfrm>
                <a:off x="5495926" y="2341245"/>
                <a:ext cx="1143000" cy="1144588"/>
              </a:xfrm>
              <a:prstGeom prst="ellipse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" name="Icon3"/>
              <p:cNvSpPr/>
              <p:nvPr>
                <p:custDataLst>
                  <p:tags r:id="rId16"/>
                </p:custDataLst>
              </p:nvPr>
            </p:nvSpPr>
            <p:spPr bwMode="auto">
              <a:xfrm>
                <a:off x="5803902" y="2650414"/>
                <a:ext cx="527050" cy="526250"/>
              </a:xfrm>
              <a:custGeom>
                <a:avLst/>
                <a:gdLst>
                  <a:gd name="connsiteX0" fmla="*/ 59406 w 606740"/>
                  <a:gd name="connsiteY0" fmla="*/ 325182 h 605821"/>
                  <a:gd name="connsiteX1" fmla="*/ 281908 w 606740"/>
                  <a:gd name="connsiteY1" fmla="*/ 547227 h 605821"/>
                  <a:gd name="connsiteX2" fmla="*/ 276800 w 606740"/>
                  <a:gd name="connsiteY2" fmla="*/ 605821 h 605821"/>
                  <a:gd name="connsiteX3" fmla="*/ 1552 w 606740"/>
                  <a:gd name="connsiteY3" fmla="*/ 330189 h 605821"/>
                  <a:gd name="connsiteX4" fmla="*/ 59406 w 606740"/>
                  <a:gd name="connsiteY4" fmla="*/ 325182 h 605821"/>
                  <a:gd name="connsiteX5" fmla="*/ 602385 w 606740"/>
                  <a:gd name="connsiteY5" fmla="*/ 251442 h 605821"/>
                  <a:gd name="connsiteX6" fmla="*/ 329425 w 606740"/>
                  <a:gd name="connsiteY6" fmla="*/ 605045 h 605821"/>
                  <a:gd name="connsiteX7" fmla="*/ 324318 w 606740"/>
                  <a:gd name="connsiteY7" fmla="*/ 546096 h 605821"/>
                  <a:gd name="connsiteX8" fmla="*/ 495522 w 606740"/>
                  <a:gd name="connsiteY8" fmla="*/ 452203 h 605821"/>
                  <a:gd name="connsiteX9" fmla="*/ 542965 w 606740"/>
                  <a:gd name="connsiteY9" fmla="*/ 261731 h 605821"/>
                  <a:gd name="connsiteX10" fmla="*/ 602385 w 606740"/>
                  <a:gd name="connsiteY10" fmla="*/ 251442 h 605821"/>
                  <a:gd name="connsiteX11" fmla="*/ 303431 w 606740"/>
                  <a:gd name="connsiteY11" fmla="*/ 210142 h 605821"/>
                  <a:gd name="connsiteX12" fmla="*/ 209010 w 606740"/>
                  <a:gd name="connsiteY12" fmla="*/ 304421 h 605821"/>
                  <a:gd name="connsiteX13" fmla="*/ 239463 w 606740"/>
                  <a:gd name="connsiteY13" fmla="*/ 373670 h 605821"/>
                  <a:gd name="connsiteX14" fmla="*/ 280035 w 606740"/>
                  <a:gd name="connsiteY14" fmla="*/ 321293 h 605821"/>
                  <a:gd name="connsiteX15" fmla="*/ 259516 w 606740"/>
                  <a:gd name="connsiteY15" fmla="*/ 284026 h 605821"/>
                  <a:gd name="connsiteX16" fmla="*/ 303431 w 606740"/>
                  <a:gd name="connsiteY16" fmla="*/ 240178 h 605821"/>
                  <a:gd name="connsiteX17" fmla="*/ 347346 w 606740"/>
                  <a:gd name="connsiteY17" fmla="*/ 284026 h 605821"/>
                  <a:gd name="connsiteX18" fmla="*/ 326827 w 606740"/>
                  <a:gd name="connsiteY18" fmla="*/ 321293 h 605821"/>
                  <a:gd name="connsiteX19" fmla="*/ 367399 w 606740"/>
                  <a:gd name="connsiteY19" fmla="*/ 373670 h 605821"/>
                  <a:gd name="connsiteX20" fmla="*/ 397852 w 606740"/>
                  <a:gd name="connsiteY20" fmla="*/ 304421 h 605821"/>
                  <a:gd name="connsiteX21" fmla="*/ 303431 w 606740"/>
                  <a:gd name="connsiteY21" fmla="*/ 210142 h 605821"/>
                  <a:gd name="connsiteX22" fmla="*/ 285976 w 606740"/>
                  <a:gd name="connsiteY22" fmla="*/ 109746 h 605821"/>
                  <a:gd name="connsiteX23" fmla="*/ 320885 w 606740"/>
                  <a:gd name="connsiteY23" fmla="*/ 109746 h 605821"/>
                  <a:gd name="connsiteX24" fmla="*/ 333791 w 606740"/>
                  <a:gd name="connsiteY24" fmla="*/ 122631 h 605821"/>
                  <a:gd name="connsiteX25" fmla="*/ 333791 w 606740"/>
                  <a:gd name="connsiteY25" fmla="*/ 151647 h 605821"/>
                  <a:gd name="connsiteX26" fmla="*/ 389960 w 606740"/>
                  <a:gd name="connsiteY26" fmla="*/ 174915 h 605821"/>
                  <a:gd name="connsiteX27" fmla="*/ 410478 w 606740"/>
                  <a:gd name="connsiteY27" fmla="*/ 154428 h 605821"/>
                  <a:gd name="connsiteX28" fmla="*/ 428675 w 606740"/>
                  <a:gd name="connsiteY28" fmla="*/ 154428 h 605821"/>
                  <a:gd name="connsiteX29" fmla="*/ 453464 w 606740"/>
                  <a:gd name="connsiteY29" fmla="*/ 179087 h 605821"/>
                  <a:gd name="connsiteX30" fmla="*/ 453464 w 606740"/>
                  <a:gd name="connsiteY30" fmla="*/ 197257 h 605821"/>
                  <a:gd name="connsiteX31" fmla="*/ 432946 w 606740"/>
                  <a:gd name="connsiteY31" fmla="*/ 217837 h 605821"/>
                  <a:gd name="connsiteX32" fmla="*/ 456157 w 606740"/>
                  <a:gd name="connsiteY32" fmla="*/ 273922 h 605821"/>
                  <a:gd name="connsiteX33" fmla="*/ 485309 w 606740"/>
                  <a:gd name="connsiteY33" fmla="*/ 273922 h 605821"/>
                  <a:gd name="connsiteX34" fmla="*/ 498121 w 606740"/>
                  <a:gd name="connsiteY34" fmla="*/ 286808 h 605821"/>
                  <a:gd name="connsiteX35" fmla="*/ 498121 w 606740"/>
                  <a:gd name="connsiteY35" fmla="*/ 321664 h 605821"/>
                  <a:gd name="connsiteX36" fmla="*/ 485309 w 606740"/>
                  <a:gd name="connsiteY36" fmla="*/ 334457 h 605821"/>
                  <a:gd name="connsiteX37" fmla="*/ 456157 w 606740"/>
                  <a:gd name="connsiteY37" fmla="*/ 334457 h 605821"/>
                  <a:gd name="connsiteX38" fmla="*/ 432946 w 606740"/>
                  <a:gd name="connsiteY38" fmla="*/ 390634 h 605821"/>
                  <a:gd name="connsiteX39" fmla="*/ 453464 w 606740"/>
                  <a:gd name="connsiteY39" fmla="*/ 411121 h 605821"/>
                  <a:gd name="connsiteX40" fmla="*/ 453464 w 606740"/>
                  <a:gd name="connsiteY40" fmla="*/ 429291 h 605821"/>
                  <a:gd name="connsiteX41" fmla="*/ 428675 w 606740"/>
                  <a:gd name="connsiteY41" fmla="*/ 454042 h 605821"/>
                  <a:gd name="connsiteX42" fmla="*/ 410478 w 606740"/>
                  <a:gd name="connsiteY42" fmla="*/ 454042 h 605821"/>
                  <a:gd name="connsiteX43" fmla="*/ 389960 w 606740"/>
                  <a:gd name="connsiteY43" fmla="*/ 433463 h 605821"/>
                  <a:gd name="connsiteX44" fmla="*/ 333791 w 606740"/>
                  <a:gd name="connsiteY44" fmla="*/ 456731 h 605821"/>
                  <a:gd name="connsiteX45" fmla="*/ 333791 w 606740"/>
                  <a:gd name="connsiteY45" fmla="*/ 485932 h 605821"/>
                  <a:gd name="connsiteX46" fmla="*/ 320885 w 606740"/>
                  <a:gd name="connsiteY46" fmla="*/ 498632 h 605821"/>
                  <a:gd name="connsiteX47" fmla="*/ 285976 w 606740"/>
                  <a:gd name="connsiteY47" fmla="*/ 498632 h 605821"/>
                  <a:gd name="connsiteX48" fmla="*/ 273071 w 606740"/>
                  <a:gd name="connsiteY48" fmla="*/ 485747 h 605821"/>
                  <a:gd name="connsiteX49" fmla="*/ 273071 w 606740"/>
                  <a:gd name="connsiteY49" fmla="*/ 456731 h 605821"/>
                  <a:gd name="connsiteX50" fmla="*/ 216902 w 606740"/>
                  <a:gd name="connsiteY50" fmla="*/ 433463 h 605821"/>
                  <a:gd name="connsiteX51" fmla="*/ 196384 w 606740"/>
                  <a:gd name="connsiteY51" fmla="*/ 454042 h 605821"/>
                  <a:gd name="connsiteX52" fmla="*/ 178187 w 606740"/>
                  <a:gd name="connsiteY52" fmla="*/ 454042 h 605821"/>
                  <a:gd name="connsiteX53" fmla="*/ 153398 w 606740"/>
                  <a:gd name="connsiteY53" fmla="*/ 429291 h 605821"/>
                  <a:gd name="connsiteX54" fmla="*/ 153398 w 606740"/>
                  <a:gd name="connsiteY54" fmla="*/ 411121 h 605821"/>
                  <a:gd name="connsiteX55" fmla="*/ 173916 w 606740"/>
                  <a:gd name="connsiteY55" fmla="*/ 390634 h 605821"/>
                  <a:gd name="connsiteX56" fmla="*/ 150705 w 606740"/>
                  <a:gd name="connsiteY56" fmla="*/ 334457 h 605821"/>
                  <a:gd name="connsiteX57" fmla="*/ 121553 w 606740"/>
                  <a:gd name="connsiteY57" fmla="*/ 334457 h 605821"/>
                  <a:gd name="connsiteX58" fmla="*/ 108741 w 606740"/>
                  <a:gd name="connsiteY58" fmla="*/ 321664 h 605821"/>
                  <a:gd name="connsiteX59" fmla="*/ 108741 w 606740"/>
                  <a:gd name="connsiteY59" fmla="*/ 286808 h 605821"/>
                  <a:gd name="connsiteX60" fmla="*/ 121553 w 606740"/>
                  <a:gd name="connsiteY60" fmla="*/ 273922 h 605821"/>
                  <a:gd name="connsiteX61" fmla="*/ 150705 w 606740"/>
                  <a:gd name="connsiteY61" fmla="*/ 273922 h 605821"/>
                  <a:gd name="connsiteX62" fmla="*/ 173916 w 606740"/>
                  <a:gd name="connsiteY62" fmla="*/ 217837 h 605821"/>
                  <a:gd name="connsiteX63" fmla="*/ 153398 w 606740"/>
                  <a:gd name="connsiteY63" fmla="*/ 197257 h 605821"/>
                  <a:gd name="connsiteX64" fmla="*/ 153398 w 606740"/>
                  <a:gd name="connsiteY64" fmla="*/ 179087 h 605821"/>
                  <a:gd name="connsiteX65" fmla="*/ 178187 w 606740"/>
                  <a:gd name="connsiteY65" fmla="*/ 154428 h 605821"/>
                  <a:gd name="connsiteX66" fmla="*/ 196384 w 606740"/>
                  <a:gd name="connsiteY66" fmla="*/ 154428 h 605821"/>
                  <a:gd name="connsiteX67" fmla="*/ 216902 w 606740"/>
                  <a:gd name="connsiteY67" fmla="*/ 174915 h 605821"/>
                  <a:gd name="connsiteX68" fmla="*/ 273071 w 606740"/>
                  <a:gd name="connsiteY68" fmla="*/ 151647 h 605821"/>
                  <a:gd name="connsiteX69" fmla="*/ 273071 w 606740"/>
                  <a:gd name="connsiteY69" fmla="*/ 122631 h 605821"/>
                  <a:gd name="connsiteX70" fmla="*/ 285976 w 606740"/>
                  <a:gd name="connsiteY70" fmla="*/ 109746 h 605821"/>
                  <a:gd name="connsiteX71" fmla="*/ 477610 w 606740"/>
                  <a:gd name="connsiteY71" fmla="*/ 55270 h 605821"/>
                  <a:gd name="connsiteX72" fmla="*/ 589009 w 606740"/>
                  <a:gd name="connsiteY72" fmla="*/ 200127 h 605821"/>
                  <a:gd name="connsiteX73" fmla="*/ 531917 w 606740"/>
                  <a:gd name="connsiteY73" fmla="*/ 220887 h 605821"/>
                  <a:gd name="connsiteX74" fmla="*/ 495898 w 606740"/>
                  <a:gd name="connsiteY74" fmla="*/ 155919 h 605821"/>
                  <a:gd name="connsiteX75" fmla="*/ 442798 w 606740"/>
                  <a:gd name="connsiteY75" fmla="*/ 104853 h 605821"/>
                  <a:gd name="connsiteX76" fmla="*/ 477610 w 606740"/>
                  <a:gd name="connsiteY76" fmla="*/ 55270 h 605821"/>
                  <a:gd name="connsiteX77" fmla="*/ 287505 w 606740"/>
                  <a:gd name="connsiteY77" fmla="*/ 284 h 605821"/>
                  <a:gd name="connsiteX78" fmla="*/ 431931 w 606740"/>
                  <a:gd name="connsiteY78" fmla="*/ 28455 h 605821"/>
                  <a:gd name="connsiteX79" fmla="*/ 406305 w 606740"/>
                  <a:gd name="connsiteY79" fmla="*/ 83337 h 605821"/>
                  <a:gd name="connsiteX80" fmla="*/ 60444 w 606740"/>
                  <a:gd name="connsiteY80" fmla="*/ 282843 h 605821"/>
                  <a:gd name="connsiteX81" fmla="*/ 0 w 606740"/>
                  <a:gd name="connsiteY81" fmla="*/ 277559 h 605821"/>
                  <a:gd name="connsiteX82" fmla="*/ 148093 w 606740"/>
                  <a:gd name="connsiteY82" fmla="*/ 43381 h 605821"/>
                  <a:gd name="connsiteX83" fmla="*/ 287505 w 606740"/>
                  <a:gd name="connsiteY83" fmla="*/ 284 h 605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606740" h="605821">
                    <a:moveTo>
                      <a:pt x="59406" y="325182"/>
                    </a:moveTo>
                    <a:cubicBezTo>
                      <a:pt x="80950" y="452568"/>
                      <a:pt x="154777" y="526182"/>
                      <a:pt x="281908" y="547227"/>
                    </a:cubicBezTo>
                    <a:cubicBezTo>
                      <a:pt x="280329" y="566233"/>
                      <a:pt x="278565" y="585795"/>
                      <a:pt x="276800" y="605821"/>
                    </a:cubicBezTo>
                    <a:cubicBezTo>
                      <a:pt x="114103" y="592749"/>
                      <a:pt x="6195" y="453774"/>
                      <a:pt x="1552" y="330189"/>
                    </a:cubicBezTo>
                    <a:cubicBezTo>
                      <a:pt x="21053" y="328520"/>
                      <a:pt x="40555" y="326851"/>
                      <a:pt x="59406" y="325182"/>
                    </a:cubicBezTo>
                    <a:close/>
                    <a:moveTo>
                      <a:pt x="602385" y="251442"/>
                    </a:moveTo>
                    <a:cubicBezTo>
                      <a:pt x="635159" y="451925"/>
                      <a:pt x="476953" y="599855"/>
                      <a:pt x="329425" y="605045"/>
                    </a:cubicBezTo>
                    <a:cubicBezTo>
                      <a:pt x="327846" y="585488"/>
                      <a:pt x="326082" y="566116"/>
                      <a:pt x="324318" y="546096"/>
                    </a:cubicBezTo>
                    <a:cubicBezTo>
                      <a:pt x="394880" y="538310"/>
                      <a:pt x="452443" y="507816"/>
                      <a:pt x="495522" y="452203"/>
                    </a:cubicBezTo>
                    <a:cubicBezTo>
                      <a:pt x="538880" y="396220"/>
                      <a:pt x="553457" y="332544"/>
                      <a:pt x="542965" y="261731"/>
                    </a:cubicBezTo>
                    <a:cubicBezTo>
                      <a:pt x="563298" y="258301"/>
                      <a:pt x="582981" y="254779"/>
                      <a:pt x="602385" y="251442"/>
                    </a:cubicBezTo>
                    <a:close/>
                    <a:moveTo>
                      <a:pt x="303431" y="210142"/>
                    </a:moveTo>
                    <a:cubicBezTo>
                      <a:pt x="251346" y="210142"/>
                      <a:pt x="209010" y="252415"/>
                      <a:pt x="209010" y="304421"/>
                    </a:cubicBezTo>
                    <a:cubicBezTo>
                      <a:pt x="209010" y="331768"/>
                      <a:pt x="220708" y="356334"/>
                      <a:pt x="239463" y="373670"/>
                    </a:cubicBezTo>
                    <a:cubicBezTo>
                      <a:pt x="242248" y="349660"/>
                      <a:pt x="258217" y="329821"/>
                      <a:pt x="280035" y="321293"/>
                    </a:cubicBezTo>
                    <a:cubicBezTo>
                      <a:pt x="267687" y="313506"/>
                      <a:pt x="259516" y="299786"/>
                      <a:pt x="259516" y="284026"/>
                    </a:cubicBezTo>
                    <a:cubicBezTo>
                      <a:pt x="259516" y="259831"/>
                      <a:pt x="279199" y="240178"/>
                      <a:pt x="303431" y="240178"/>
                    </a:cubicBezTo>
                    <a:cubicBezTo>
                      <a:pt x="327663" y="240085"/>
                      <a:pt x="347346" y="259831"/>
                      <a:pt x="347346" y="284026"/>
                    </a:cubicBezTo>
                    <a:cubicBezTo>
                      <a:pt x="347346" y="299786"/>
                      <a:pt x="339083" y="313506"/>
                      <a:pt x="326827" y="321293"/>
                    </a:cubicBezTo>
                    <a:cubicBezTo>
                      <a:pt x="348645" y="329821"/>
                      <a:pt x="364614" y="349660"/>
                      <a:pt x="367399" y="373670"/>
                    </a:cubicBezTo>
                    <a:cubicBezTo>
                      <a:pt x="386154" y="356520"/>
                      <a:pt x="397852" y="331861"/>
                      <a:pt x="397852" y="304421"/>
                    </a:cubicBezTo>
                    <a:cubicBezTo>
                      <a:pt x="397852" y="252415"/>
                      <a:pt x="355516" y="210142"/>
                      <a:pt x="303431" y="210142"/>
                    </a:cubicBezTo>
                    <a:close/>
                    <a:moveTo>
                      <a:pt x="285976" y="109746"/>
                    </a:moveTo>
                    <a:lnTo>
                      <a:pt x="320885" y="109746"/>
                    </a:lnTo>
                    <a:cubicBezTo>
                      <a:pt x="327942" y="109746"/>
                      <a:pt x="333791" y="115493"/>
                      <a:pt x="333791" y="122631"/>
                    </a:cubicBezTo>
                    <a:lnTo>
                      <a:pt x="333791" y="151647"/>
                    </a:lnTo>
                    <a:cubicBezTo>
                      <a:pt x="354216" y="155726"/>
                      <a:pt x="373249" y="163791"/>
                      <a:pt x="389960" y="174915"/>
                    </a:cubicBezTo>
                    <a:lnTo>
                      <a:pt x="410478" y="154428"/>
                    </a:lnTo>
                    <a:cubicBezTo>
                      <a:pt x="415492" y="149422"/>
                      <a:pt x="423662" y="149422"/>
                      <a:pt x="428675" y="154428"/>
                    </a:cubicBezTo>
                    <a:lnTo>
                      <a:pt x="453464" y="179087"/>
                    </a:lnTo>
                    <a:cubicBezTo>
                      <a:pt x="458385" y="184093"/>
                      <a:pt x="458385" y="192251"/>
                      <a:pt x="453464" y="197257"/>
                    </a:cubicBezTo>
                    <a:lnTo>
                      <a:pt x="432946" y="217837"/>
                    </a:lnTo>
                    <a:cubicBezTo>
                      <a:pt x="444087" y="234523"/>
                      <a:pt x="452072" y="253527"/>
                      <a:pt x="456157" y="273922"/>
                    </a:cubicBezTo>
                    <a:lnTo>
                      <a:pt x="485309" y="273922"/>
                    </a:lnTo>
                    <a:cubicBezTo>
                      <a:pt x="492365" y="273922"/>
                      <a:pt x="498121" y="279577"/>
                      <a:pt x="498121" y="286808"/>
                    </a:cubicBezTo>
                    <a:lnTo>
                      <a:pt x="498121" y="321664"/>
                    </a:lnTo>
                    <a:cubicBezTo>
                      <a:pt x="498121" y="328709"/>
                      <a:pt x="492458" y="334457"/>
                      <a:pt x="485309" y="334457"/>
                    </a:cubicBezTo>
                    <a:lnTo>
                      <a:pt x="456157" y="334457"/>
                    </a:lnTo>
                    <a:cubicBezTo>
                      <a:pt x="452072" y="354851"/>
                      <a:pt x="444087" y="373948"/>
                      <a:pt x="432946" y="390634"/>
                    </a:cubicBezTo>
                    <a:lnTo>
                      <a:pt x="453464" y="411121"/>
                    </a:lnTo>
                    <a:cubicBezTo>
                      <a:pt x="458385" y="416035"/>
                      <a:pt x="458385" y="424192"/>
                      <a:pt x="453464" y="429291"/>
                    </a:cubicBezTo>
                    <a:lnTo>
                      <a:pt x="428675" y="454042"/>
                    </a:lnTo>
                    <a:cubicBezTo>
                      <a:pt x="423755" y="458956"/>
                      <a:pt x="415585" y="458956"/>
                      <a:pt x="410478" y="454042"/>
                    </a:cubicBezTo>
                    <a:lnTo>
                      <a:pt x="389960" y="433463"/>
                    </a:lnTo>
                    <a:cubicBezTo>
                      <a:pt x="373249" y="444587"/>
                      <a:pt x="354216" y="452652"/>
                      <a:pt x="333791" y="456731"/>
                    </a:cubicBezTo>
                    <a:lnTo>
                      <a:pt x="333791" y="485932"/>
                    </a:lnTo>
                    <a:cubicBezTo>
                      <a:pt x="333791" y="492977"/>
                      <a:pt x="327942" y="498632"/>
                      <a:pt x="320885" y="498632"/>
                    </a:cubicBezTo>
                    <a:lnTo>
                      <a:pt x="285976" y="498632"/>
                    </a:lnTo>
                    <a:cubicBezTo>
                      <a:pt x="278920" y="498632"/>
                      <a:pt x="273071" y="492977"/>
                      <a:pt x="273071" y="485747"/>
                    </a:cubicBezTo>
                    <a:lnTo>
                      <a:pt x="273071" y="456731"/>
                    </a:lnTo>
                    <a:cubicBezTo>
                      <a:pt x="252646" y="452652"/>
                      <a:pt x="233613" y="444587"/>
                      <a:pt x="216902" y="433463"/>
                    </a:cubicBezTo>
                    <a:lnTo>
                      <a:pt x="196384" y="454042"/>
                    </a:lnTo>
                    <a:cubicBezTo>
                      <a:pt x="191370" y="458956"/>
                      <a:pt x="183200" y="458956"/>
                      <a:pt x="178187" y="454042"/>
                    </a:cubicBezTo>
                    <a:lnTo>
                      <a:pt x="153398" y="429291"/>
                    </a:lnTo>
                    <a:cubicBezTo>
                      <a:pt x="148477" y="424378"/>
                      <a:pt x="148477" y="416220"/>
                      <a:pt x="153398" y="411121"/>
                    </a:cubicBezTo>
                    <a:lnTo>
                      <a:pt x="173916" y="390634"/>
                    </a:lnTo>
                    <a:cubicBezTo>
                      <a:pt x="162775" y="373948"/>
                      <a:pt x="154790" y="354851"/>
                      <a:pt x="150705" y="334457"/>
                    </a:cubicBezTo>
                    <a:lnTo>
                      <a:pt x="121553" y="334457"/>
                    </a:lnTo>
                    <a:cubicBezTo>
                      <a:pt x="114497" y="334457"/>
                      <a:pt x="108741" y="328802"/>
                      <a:pt x="108741" y="321664"/>
                    </a:cubicBezTo>
                    <a:lnTo>
                      <a:pt x="108741" y="286808"/>
                    </a:lnTo>
                    <a:cubicBezTo>
                      <a:pt x="108741" y="279762"/>
                      <a:pt x="114404" y="273922"/>
                      <a:pt x="121553" y="273922"/>
                    </a:cubicBezTo>
                    <a:lnTo>
                      <a:pt x="150705" y="273922"/>
                    </a:lnTo>
                    <a:cubicBezTo>
                      <a:pt x="154790" y="253527"/>
                      <a:pt x="162775" y="234523"/>
                      <a:pt x="173916" y="217837"/>
                    </a:cubicBezTo>
                    <a:lnTo>
                      <a:pt x="153398" y="197257"/>
                    </a:lnTo>
                    <a:cubicBezTo>
                      <a:pt x="148292" y="192343"/>
                      <a:pt x="148477" y="184186"/>
                      <a:pt x="153398" y="179087"/>
                    </a:cubicBezTo>
                    <a:lnTo>
                      <a:pt x="178187" y="154428"/>
                    </a:lnTo>
                    <a:cubicBezTo>
                      <a:pt x="183107" y="149422"/>
                      <a:pt x="191277" y="149422"/>
                      <a:pt x="196384" y="154428"/>
                    </a:cubicBezTo>
                    <a:lnTo>
                      <a:pt x="216902" y="174915"/>
                    </a:lnTo>
                    <a:cubicBezTo>
                      <a:pt x="233613" y="163698"/>
                      <a:pt x="252646" y="155726"/>
                      <a:pt x="273071" y="151647"/>
                    </a:cubicBezTo>
                    <a:lnTo>
                      <a:pt x="273071" y="122631"/>
                    </a:lnTo>
                    <a:cubicBezTo>
                      <a:pt x="273071" y="115586"/>
                      <a:pt x="278828" y="109746"/>
                      <a:pt x="285976" y="109746"/>
                    </a:cubicBezTo>
                    <a:close/>
                    <a:moveTo>
                      <a:pt x="477610" y="55270"/>
                    </a:moveTo>
                    <a:cubicBezTo>
                      <a:pt x="529689" y="92619"/>
                      <a:pt x="566451" y="140349"/>
                      <a:pt x="589009" y="200127"/>
                    </a:cubicBezTo>
                    <a:cubicBezTo>
                      <a:pt x="569422" y="207263"/>
                      <a:pt x="550855" y="213936"/>
                      <a:pt x="531917" y="220887"/>
                    </a:cubicBezTo>
                    <a:cubicBezTo>
                      <a:pt x="522820" y="197068"/>
                      <a:pt x="511123" y="175567"/>
                      <a:pt x="495898" y="155919"/>
                    </a:cubicBezTo>
                    <a:cubicBezTo>
                      <a:pt x="480860" y="136364"/>
                      <a:pt x="462850" y="119682"/>
                      <a:pt x="442798" y="104853"/>
                    </a:cubicBezTo>
                    <a:cubicBezTo>
                      <a:pt x="454588" y="88078"/>
                      <a:pt x="466006" y="71859"/>
                      <a:pt x="477610" y="55270"/>
                    </a:cubicBezTo>
                    <a:close/>
                    <a:moveTo>
                      <a:pt x="287505" y="284"/>
                    </a:moveTo>
                    <a:cubicBezTo>
                      <a:pt x="334882" y="-1837"/>
                      <a:pt x="383093" y="7920"/>
                      <a:pt x="431931" y="28455"/>
                    </a:cubicBezTo>
                    <a:cubicBezTo>
                      <a:pt x="423018" y="47460"/>
                      <a:pt x="414754" y="65445"/>
                      <a:pt x="406305" y="83337"/>
                    </a:cubicBezTo>
                    <a:cubicBezTo>
                      <a:pt x="242241" y="9635"/>
                      <a:pt x="71215" y="128208"/>
                      <a:pt x="60444" y="282843"/>
                    </a:cubicBezTo>
                    <a:cubicBezTo>
                      <a:pt x="40760" y="281082"/>
                      <a:pt x="20891" y="279413"/>
                      <a:pt x="0" y="277559"/>
                    </a:cubicBezTo>
                    <a:cubicBezTo>
                      <a:pt x="12256" y="175210"/>
                      <a:pt x="60073" y="95667"/>
                      <a:pt x="148093" y="43381"/>
                    </a:cubicBezTo>
                    <a:cubicBezTo>
                      <a:pt x="193589" y="16403"/>
                      <a:pt x="240129" y="2404"/>
                      <a:pt x="287505" y="2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9" name="Bullet3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3956158" y="1398905"/>
                <a:ext cx="2887663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buSzPct val="25000"/>
                </a:pPr>
                <a:r>
                  <a:rPr lang="zh-CN" altLang="en-US" b="1" dirty="0"/>
                  <a:t>客户特征</a:t>
                </a:r>
                <a:endParaRPr lang="en-US" dirty="0"/>
              </a:p>
            </p:txBody>
          </p:sp>
          <p:sp>
            <p:nvSpPr>
              <p:cNvPr id="30" name="Text3"/>
              <p:cNvSpPr txBox="1"/>
              <p:nvPr>
                <p:custDataLst>
                  <p:tags r:id="rId18"/>
                </p:custDataLst>
              </p:nvPr>
            </p:nvSpPr>
            <p:spPr>
              <a:xfrm>
                <a:off x="3956158" y="1739982"/>
                <a:ext cx="2887663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  <a:buSzPct val="25000"/>
                </a:pPr>
                <a:r>
                  <a:rPr lang="zh-CN" altLang="en-US" sz="1200" dirty="0"/>
                  <a:t>不同群体对功能、价格和服务有不同的需求和偏好。定制对应的功能服务</a:t>
                </a: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6410033" y="3692208"/>
              <a:ext cx="5032034" cy="1731550"/>
              <a:chOff x="6410033" y="3692208"/>
              <a:chExt cx="5032034" cy="1731550"/>
            </a:xfrm>
          </p:grpSpPr>
          <p:sp>
            <p:nvSpPr>
              <p:cNvPr id="7" name="IconBackground4"/>
              <p:cNvSpPr/>
              <p:nvPr>
                <p:custDataLst>
                  <p:tags r:id="rId11"/>
                </p:custDataLst>
              </p:nvPr>
            </p:nvSpPr>
            <p:spPr bwMode="auto">
              <a:xfrm>
                <a:off x="6529388" y="3692208"/>
                <a:ext cx="827088" cy="828675"/>
              </a:xfrm>
              <a:prstGeom prst="ellipse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Icon4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6729565" y="3893501"/>
                <a:ext cx="426735" cy="426088"/>
              </a:xfrm>
              <a:custGeom>
                <a:avLst/>
                <a:gdLst>
                  <a:gd name="connsiteX0" fmla="*/ 59406 w 606740"/>
                  <a:gd name="connsiteY0" fmla="*/ 325182 h 605821"/>
                  <a:gd name="connsiteX1" fmla="*/ 281908 w 606740"/>
                  <a:gd name="connsiteY1" fmla="*/ 547227 h 605821"/>
                  <a:gd name="connsiteX2" fmla="*/ 276800 w 606740"/>
                  <a:gd name="connsiteY2" fmla="*/ 605821 h 605821"/>
                  <a:gd name="connsiteX3" fmla="*/ 1552 w 606740"/>
                  <a:gd name="connsiteY3" fmla="*/ 330189 h 605821"/>
                  <a:gd name="connsiteX4" fmla="*/ 59406 w 606740"/>
                  <a:gd name="connsiteY4" fmla="*/ 325182 h 605821"/>
                  <a:gd name="connsiteX5" fmla="*/ 602385 w 606740"/>
                  <a:gd name="connsiteY5" fmla="*/ 251442 h 605821"/>
                  <a:gd name="connsiteX6" fmla="*/ 329425 w 606740"/>
                  <a:gd name="connsiteY6" fmla="*/ 605045 h 605821"/>
                  <a:gd name="connsiteX7" fmla="*/ 324318 w 606740"/>
                  <a:gd name="connsiteY7" fmla="*/ 546096 h 605821"/>
                  <a:gd name="connsiteX8" fmla="*/ 495522 w 606740"/>
                  <a:gd name="connsiteY8" fmla="*/ 452203 h 605821"/>
                  <a:gd name="connsiteX9" fmla="*/ 542965 w 606740"/>
                  <a:gd name="connsiteY9" fmla="*/ 261731 h 605821"/>
                  <a:gd name="connsiteX10" fmla="*/ 602385 w 606740"/>
                  <a:gd name="connsiteY10" fmla="*/ 251442 h 605821"/>
                  <a:gd name="connsiteX11" fmla="*/ 303431 w 606740"/>
                  <a:gd name="connsiteY11" fmla="*/ 210142 h 605821"/>
                  <a:gd name="connsiteX12" fmla="*/ 209010 w 606740"/>
                  <a:gd name="connsiteY12" fmla="*/ 304421 h 605821"/>
                  <a:gd name="connsiteX13" fmla="*/ 239463 w 606740"/>
                  <a:gd name="connsiteY13" fmla="*/ 373670 h 605821"/>
                  <a:gd name="connsiteX14" fmla="*/ 280035 w 606740"/>
                  <a:gd name="connsiteY14" fmla="*/ 321293 h 605821"/>
                  <a:gd name="connsiteX15" fmla="*/ 259516 w 606740"/>
                  <a:gd name="connsiteY15" fmla="*/ 284026 h 605821"/>
                  <a:gd name="connsiteX16" fmla="*/ 303431 w 606740"/>
                  <a:gd name="connsiteY16" fmla="*/ 240178 h 605821"/>
                  <a:gd name="connsiteX17" fmla="*/ 347346 w 606740"/>
                  <a:gd name="connsiteY17" fmla="*/ 284026 h 605821"/>
                  <a:gd name="connsiteX18" fmla="*/ 326827 w 606740"/>
                  <a:gd name="connsiteY18" fmla="*/ 321293 h 605821"/>
                  <a:gd name="connsiteX19" fmla="*/ 367399 w 606740"/>
                  <a:gd name="connsiteY19" fmla="*/ 373670 h 605821"/>
                  <a:gd name="connsiteX20" fmla="*/ 397852 w 606740"/>
                  <a:gd name="connsiteY20" fmla="*/ 304421 h 605821"/>
                  <a:gd name="connsiteX21" fmla="*/ 303431 w 606740"/>
                  <a:gd name="connsiteY21" fmla="*/ 210142 h 605821"/>
                  <a:gd name="connsiteX22" fmla="*/ 285976 w 606740"/>
                  <a:gd name="connsiteY22" fmla="*/ 109746 h 605821"/>
                  <a:gd name="connsiteX23" fmla="*/ 320885 w 606740"/>
                  <a:gd name="connsiteY23" fmla="*/ 109746 h 605821"/>
                  <a:gd name="connsiteX24" fmla="*/ 333791 w 606740"/>
                  <a:gd name="connsiteY24" fmla="*/ 122631 h 605821"/>
                  <a:gd name="connsiteX25" fmla="*/ 333791 w 606740"/>
                  <a:gd name="connsiteY25" fmla="*/ 151647 h 605821"/>
                  <a:gd name="connsiteX26" fmla="*/ 389960 w 606740"/>
                  <a:gd name="connsiteY26" fmla="*/ 174915 h 605821"/>
                  <a:gd name="connsiteX27" fmla="*/ 410478 w 606740"/>
                  <a:gd name="connsiteY27" fmla="*/ 154428 h 605821"/>
                  <a:gd name="connsiteX28" fmla="*/ 428675 w 606740"/>
                  <a:gd name="connsiteY28" fmla="*/ 154428 h 605821"/>
                  <a:gd name="connsiteX29" fmla="*/ 453464 w 606740"/>
                  <a:gd name="connsiteY29" fmla="*/ 179087 h 605821"/>
                  <a:gd name="connsiteX30" fmla="*/ 453464 w 606740"/>
                  <a:gd name="connsiteY30" fmla="*/ 197257 h 605821"/>
                  <a:gd name="connsiteX31" fmla="*/ 432946 w 606740"/>
                  <a:gd name="connsiteY31" fmla="*/ 217837 h 605821"/>
                  <a:gd name="connsiteX32" fmla="*/ 456157 w 606740"/>
                  <a:gd name="connsiteY32" fmla="*/ 273922 h 605821"/>
                  <a:gd name="connsiteX33" fmla="*/ 485309 w 606740"/>
                  <a:gd name="connsiteY33" fmla="*/ 273922 h 605821"/>
                  <a:gd name="connsiteX34" fmla="*/ 498121 w 606740"/>
                  <a:gd name="connsiteY34" fmla="*/ 286808 h 605821"/>
                  <a:gd name="connsiteX35" fmla="*/ 498121 w 606740"/>
                  <a:gd name="connsiteY35" fmla="*/ 321664 h 605821"/>
                  <a:gd name="connsiteX36" fmla="*/ 485309 w 606740"/>
                  <a:gd name="connsiteY36" fmla="*/ 334457 h 605821"/>
                  <a:gd name="connsiteX37" fmla="*/ 456157 w 606740"/>
                  <a:gd name="connsiteY37" fmla="*/ 334457 h 605821"/>
                  <a:gd name="connsiteX38" fmla="*/ 432946 w 606740"/>
                  <a:gd name="connsiteY38" fmla="*/ 390634 h 605821"/>
                  <a:gd name="connsiteX39" fmla="*/ 453464 w 606740"/>
                  <a:gd name="connsiteY39" fmla="*/ 411121 h 605821"/>
                  <a:gd name="connsiteX40" fmla="*/ 453464 w 606740"/>
                  <a:gd name="connsiteY40" fmla="*/ 429291 h 605821"/>
                  <a:gd name="connsiteX41" fmla="*/ 428675 w 606740"/>
                  <a:gd name="connsiteY41" fmla="*/ 454042 h 605821"/>
                  <a:gd name="connsiteX42" fmla="*/ 410478 w 606740"/>
                  <a:gd name="connsiteY42" fmla="*/ 454042 h 605821"/>
                  <a:gd name="connsiteX43" fmla="*/ 389960 w 606740"/>
                  <a:gd name="connsiteY43" fmla="*/ 433463 h 605821"/>
                  <a:gd name="connsiteX44" fmla="*/ 333791 w 606740"/>
                  <a:gd name="connsiteY44" fmla="*/ 456731 h 605821"/>
                  <a:gd name="connsiteX45" fmla="*/ 333791 w 606740"/>
                  <a:gd name="connsiteY45" fmla="*/ 485932 h 605821"/>
                  <a:gd name="connsiteX46" fmla="*/ 320885 w 606740"/>
                  <a:gd name="connsiteY46" fmla="*/ 498632 h 605821"/>
                  <a:gd name="connsiteX47" fmla="*/ 285976 w 606740"/>
                  <a:gd name="connsiteY47" fmla="*/ 498632 h 605821"/>
                  <a:gd name="connsiteX48" fmla="*/ 273071 w 606740"/>
                  <a:gd name="connsiteY48" fmla="*/ 485747 h 605821"/>
                  <a:gd name="connsiteX49" fmla="*/ 273071 w 606740"/>
                  <a:gd name="connsiteY49" fmla="*/ 456731 h 605821"/>
                  <a:gd name="connsiteX50" fmla="*/ 216902 w 606740"/>
                  <a:gd name="connsiteY50" fmla="*/ 433463 h 605821"/>
                  <a:gd name="connsiteX51" fmla="*/ 196384 w 606740"/>
                  <a:gd name="connsiteY51" fmla="*/ 454042 h 605821"/>
                  <a:gd name="connsiteX52" fmla="*/ 178187 w 606740"/>
                  <a:gd name="connsiteY52" fmla="*/ 454042 h 605821"/>
                  <a:gd name="connsiteX53" fmla="*/ 153398 w 606740"/>
                  <a:gd name="connsiteY53" fmla="*/ 429291 h 605821"/>
                  <a:gd name="connsiteX54" fmla="*/ 153398 w 606740"/>
                  <a:gd name="connsiteY54" fmla="*/ 411121 h 605821"/>
                  <a:gd name="connsiteX55" fmla="*/ 173916 w 606740"/>
                  <a:gd name="connsiteY55" fmla="*/ 390634 h 605821"/>
                  <a:gd name="connsiteX56" fmla="*/ 150705 w 606740"/>
                  <a:gd name="connsiteY56" fmla="*/ 334457 h 605821"/>
                  <a:gd name="connsiteX57" fmla="*/ 121553 w 606740"/>
                  <a:gd name="connsiteY57" fmla="*/ 334457 h 605821"/>
                  <a:gd name="connsiteX58" fmla="*/ 108741 w 606740"/>
                  <a:gd name="connsiteY58" fmla="*/ 321664 h 605821"/>
                  <a:gd name="connsiteX59" fmla="*/ 108741 w 606740"/>
                  <a:gd name="connsiteY59" fmla="*/ 286808 h 605821"/>
                  <a:gd name="connsiteX60" fmla="*/ 121553 w 606740"/>
                  <a:gd name="connsiteY60" fmla="*/ 273922 h 605821"/>
                  <a:gd name="connsiteX61" fmla="*/ 150705 w 606740"/>
                  <a:gd name="connsiteY61" fmla="*/ 273922 h 605821"/>
                  <a:gd name="connsiteX62" fmla="*/ 173916 w 606740"/>
                  <a:gd name="connsiteY62" fmla="*/ 217837 h 605821"/>
                  <a:gd name="connsiteX63" fmla="*/ 153398 w 606740"/>
                  <a:gd name="connsiteY63" fmla="*/ 197257 h 605821"/>
                  <a:gd name="connsiteX64" fmla="*/ 153398 w 606740"/>
                  <a:gd name="connsiteY64" fmla="*/ 179087 h 605821"/>
                  <a:gd name="connsiteX65" fmla="*/ 178187 w 606740"/>
                  <a:gd name="connsiteY65" fmla="*/ 154428 h 605821"/>
                  <a:gd name="connsiteX66" fmla="*/ 196384 w 606740"/>
                  <a:gd name="connsiteY66" fmla="*/ 154428 h 605821"/>
                  <a:gd name="connsiteX67" fmla="*/ 216902 w 606740"/>
                  <a:gd name="connsiteY67" fmla="*/ 174915 h 605821"/>
                  <a:gd name="connsiteX68" fmla="*/ 273071 w 606740"/>
                  <a:gd name="connsiteY68" fmla="*/ 151647 h 605821"/>
                  <a:gd name="connsiteX69" fmla="*/ 273071 w 606740"/>
                  <a:gd name="connsiteY69" fmla="*/ 122631 h 605821"/>
                  <a:gd name="connsiteX70" fmla="*/ 285976 w 606740"/>
                  <a:gd name="connsiteY70" fmla="*/ 109746 h 605821"/>
                  <a:gd name="connsiteX71" fmla="*/ 477610 w 606740"/>
                  <a:gd name="connsiteY71" fmla="*/ 55270 h 605821"/>
                  <a:gd name="connsiteX72" fmla="*/ 589009 w 606740"/>
                  <a:gd name="connsiteY72" fmla="*/ 200127 h 605821"/>
                  <a:gd name="connsiteX73" fmla="*/ 531917 w 606740"/>
                  <a:gd name="connsiteY73" fmla="*/ 220887 h 605821"/>
                  <a:gd name="connsiteX74" fmla="*/ 495898 w 606740"/>
                  <a:gd name="connsiteY74" fmla="*/ 155919 h 605821"/>
                  <a:gd name="connsiteX75" fmla="*/ 442798 w 606740"/>
                  <a:gd name="connsiteY75" fmla="*/ 104853 h 605821"/>
                  <a:gd name="connsiteX76" fmla="*/ 477610 w 606740"/>
                  <a:gd name="connsiteY76" fmla="*/ 55270 h 605821"/>
                  <a:gd name="connsiteX77" fmla="*/ 287505 w 606740"/>
                  <a:gd name="connsiteY77" fmla="*/ 284 h 605821"/>
                  <a:gd name="connsiteX78" fmla="*/ 431931 w 606740"/>
                  <a:gd name="connsiteY78" fmla="*/ 28455 h 605821"/>
                  <a:gd name="connsiteX79" fmla="*/ 406305 w 606740"/>
                  <a:gd name="connsiteY79" fmla="*/ 83337 h 605821"/>
                  <a:gd name="connsiteX80" fmla="*/ 60444 w 606740"/>
                  <a:gd name="connsiteY80" fmla="*/ 282843 h 605821"/>
                  <a:gd name="connsiteX81" fmla="*/ 0 w 606740"/>
                  <a:gd name="connsiteY81" fmla="*/ 277559 h 605821"/>
                  <a:gd name="connsiteX82" fmla="*/ 148093 w 606740"/>
                  <a:gd name="connsiteY82" fmla="*/ 43381 h 605821"/>
                  <a:gd name="connsiteX83" fmla="*/ 287505 w 606740"/>
                  <a:gd name="connsiteY83" fmla="*/ 284 h 605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606740" h="605821">
                    <a:moveTo>
                      <a:pt x="59406" y="325182"/>
                    </a:moveTo>
                    <a:cubicBezTo>
                      <a:pt x="80950" y="452568"/>
                      <a:pt x="154777" y="526182"/>
                      <a:pt x="281908" y="547227"/>
                    </a:cubicBezTo>
                    <a:cubicBezTo>
                      <a:pt x="280329" y="566233"/>
                      <a:pt x="278565" y="585795"/>
                      <a:pt x="276800" y="605821"/>
                    </a:cubicBezTo>
                    <a:cubicBezTo>
                      <a:pt x="114103" y="592749"/>
                      <a:pt x="6195" y="453774"/>
                      <a:pt x="1552" y="330189"/>
                    </a:cubicBezTo>
                    <a:cubicBezTo>
                      <a:pt x="21053" y="328520"/>
                      <a:pt x="40555" y="326851"/>
                      <a:pt x="59406" y="325182"/>
                    </a:cubicBezTo>
                    <a:close/>
                    <a:moveTo>
                      <a:pt x="602385" y="251442"/>
                    </a:moveTo>
                    <a:cubicBezTo>
                      <a:pt x="635159" y="451925"/>
                      <a:pt x="476953" y="599855"/>
                      <a:pt x="329425" y="605045"/>
                    </a:cubicBezTo>
                    <a:cubicBezTo>
                      <a:pt x="327846" y="585488"/>
                      <a:pt x="326082" y="566116"/>
                      <a:pt x="324318" y="546096"/>
                    </a:cubicBezTo>
                    <a:cubicBezTo>
                      <a:pt x="394880" y="538310"/>
                      <a:pt x="452443" y="507816"/>
                      <a:pt x="495522" y="452203"/>
                    </a:cubicBezTo>
                    <a:cubicBezTo>
                      <a:pt x="538880" y="396220"/>
                      <a:pt x="553457" y="332544"/>
                      <a:pt x="542965" y="261731"/>
                    </a:cubicBezTo>
                    <a:cubicBezTo>
                      <a:pt x="563298" y="258301"/>
                      <a:pt x="582981" y="254779"/>
                      <a:pt x="602385" y="251442"/>
                    </a:cubicBezTo>
                    <a:close/>
                    <a:moveTo>
                      <a:pt x="303431" y="210142"/>
                    </a:moveTo>
                    <a:cubicBezTo>
                      <a:pt x="251346" y="210142"/>
                      <a:pt x="209010" y="252415"/>
                      <a:pt x="209010" y="304421"/>
                    </a:cubicBezTo>
                    <a:cubicBezTo>
                      <a:pt x="209010" y="331768"/>
                      <a:pt x="220708" y="356334"/>
                      <a:pt x="239463" y="373670"/>
                    </a:cubicBezTo>
                    <a:cubicBezTo>
                      <a:pt x="242248" y="349660"/>
                      <a:pt x="258217" y="329821"/>
                      <a:pt x="280035" y="321293"/>
                    </a:cubicBezTo>
                    <a:cubicBezTo>
                      <a:pt x="267687" y="313506"/>
                      <a:pt x="259516" y="299786"/>
                      <a:pt x="259516" y="284026"/>
                    </a:cubicBezTo>
                    <a:cubicBezTo>
                      <a:pt x="259516" y="259831"/>
                      <a:pt x="279199" y="240178"/>
                      <a:pt x="303431" y="240178"/>
                    </a:cubicBezTo>
                    <a:cubicBezTo>
                      <a:pt x="327663" y="240085"/>
                      <a:pt x="347346" y="259831"/>
                      <a:pt x="347346" y="284026"/>
                    </a:cubicBezTo>
                    <a:cubicBezTo>
                      <a:pt x="347346" y="299786"/>
                      <a:pt x="339083" y="313506"/>
                      <a:pt x="326827" y="321293"/>
                    </a:cubicBezTo>
                    <a:cubicBezTo>
                      <a:pt x="348645" y="329821"/>
                      <a:pt x="364614" y="349660"/>
                      <a:pt x="367399" y="373670"/>
                    </a:cubicBezTo>
                    <a:cubicBezTo>
                      <a:pt x="386154" y="356520"/>
                      <a:pt x="397852" y="331861"/>
                      <a:pt x="397852" y="304421"/>
                    </a:cubicBezTo>
                    <a:cubicBezTo>
                      <a:pt x="397852" y="252415"/>
                      <a:pt x="355516" y="210142"/>
                      <a:pt x="303431" y="210142"/>
                    </a:cubicBezTo>
                    <a:close/>
                    <a:moveTo>
                      <a:pt x="285976" y="109746"/>
                    </a:moveTo>
                    <a:lnTo>
                      <a:pt x="320885" y="109746"/>
                    </a:lnTo>
                    <a:cubicBezTo>
                      <a:pt x="327942" y="109746"/>
                      <a:pt x="333791" y="115493"/>
                      <a:pt x="333791" y="122631"/>
                    </a:cubicBezTo>
                    <a:lnTo>
                      <a:pt x="333791" y="151647"/>
                    </a:lnTo>
                    <a:cubicBezTo>
                      <a:pt x="354216" y="155726"/>
                      <a:pt x="373249" y="163791"/>
                      <a:pt x="389960" y="174915"/>
                    </a:cubicBezTo>
                    <a:lnTo>
                      <a:pt x="410478" y="154428"/>
                    </a:lnTo>
                    <a:cubicBezTo>
                      <a:pt x="415492" y="149422"/>
                      <a:pt x="423662" y="149422"/>
                      <a:pt x="428675" y="154428"/>
                    </a:cubicBezTo>
                    <a:lnTo>
                      <a:pt x="453464" y="179087"/>
                    </a:lnTo>
                    <a:cubicBezTo>
                      <a:pt x="458385" y="184093"/>
                      <a:pt x="458385" y="192251"/>
                      <a:pt x="453464" y="197257"/>
                    </a:cubicBezTo>
                    <a:lnTo>
                      <a:pt x="432946" y="217837"/>
                    </a:lnTo>
                    <a:cubicBezTo>
                      <a:pt x="444087" y="234523"/>
                      <a:pt x="452072" y="253527"/>
                      <a:pt x="456157" y="273922"/>
                    </a:cubicBezTo>
                    <a:lnTo>
                      <a:pt x="485309" y="273922"/>
                    </a:lnTo>
                    <a:cubicBezTo>
                      <a:pt x="492365" y="273922"/>
                      <a:pt x="498121" y="279577"/>
                      <a:pt x="498121" y="286808"/>
                    </a:cubicBezTo>
                    <a:lnTo>
                      <a:pt x="498121" y="321664"/>
                    </a:lnTo>
                    <a:cubicBezTo>
                      <a:pt x="498121" y="328709"/>
                      <a:pt x="492458" y="334457"/>
                      <a:pt x="485309" y="334457"/>
                    </a:cubicBezTo>
                    <a:lnTo>
                      <a:pt x="456157" y="334457"/>
                    </a:lnTo>
                    <a:cubicBezTo>
                      <a:pt x="452072" y="354851"/>
                      <a:pt x="444087" y="373948"/>
                      <a:pt x="432946" y="390634"/>
                    </a:cubicBezTo>
                    <a:lnTo>
                      <a:pt x="453464" y="411121"/>
                    </a:lnTo>
                    <a:cubicBezTo>
                      <a:pt x="458385" y="416035"/>
                      <a:pt x="458385" y="424192"/>
                      <a:pt x="453464" y="429291"/>
                    </a:cubicBezTo>
                    <a:lnTo>
                      <a:pt x="428675" y="454042"/>
                    </a:lnTo>
                    <a:cubicBezTo>
                      <a:pt x="423755" y="458956"/>
                      <a:pt x="415585" y="458956"/>
                      <a:pt x="410478" y="454042"/>
                    </a:cubicBezTo>
                    <a:lnTo>
                      <a:pt x="389960" y="433463"/>
                    </a:lnTo>
                    <a:cubicBezTo>
                      <a:pt x="373249" y="444587"/>
                      <a:pt x="354216" y="452652"/>
                      <a:pt x="333791" y="456731"/>
                    </a:cubicBezTo>
                    <a:lnTo>
                      <a:pt x="333791" y="485932"/>
                    </a:lnTo>
                    <a:cubicBezTo>
                      <a:pt x="333791" y="492977"/>
                      <a:pt x="327942" y="498632"/>
                      <a:pt x="320885" y="498632"/>
                    </a:cubicBezTo>
                    <a:lnTo>
                      <a:pt x="285976" y="498632"/>
                    </a:lnTo>
                    <a:cubicBezTo>
                      <a:pt x="278920" y="498632"/>
                      <a:pt x="273071" y="492977"/>
                      <a:pt x="273071" y="485747"/>
                    </a:cubicBezTo>
                    <a:lnTo>
                      <a:pt x="273071" y="456731"/>
                    </a:lnTo>
                    <a:cubicBezTo>
                      <a:pt x="252646" y="452652"/>
                      <a:pt x="233613" y="444587"/>
                      <a:pt x="216902" y="433463"/>
                    </a:cubicBezTo>
                    <a:lnTo>
                      <a:pt x="196384" y="454042"/>
                    </a:lnTo>
                    <a:cubicBezTo>
                      <a:pt x="191370" y="458956"/>
                      <a:pt x="183200" y="458956"/>
                      <a:pt x="178187" y="454042"/>
                    </a:cubicBezTo>
                    <a:lnTo>
                      <a:pt x="153398" y="429291"/>
                    </a:lnTo>
                    <a:cubicBezTo>
                      <a:pt x="148477" y="424378"/>
                      <a:pt x="148477" y="416220"/>
                      <a:pt x="153398" y="411121"/>
                    </a:cubicBezTo>
                    <a:lnTo>
                      <a:pt x="173916" y="390634"/>
                    </a:lnTo>
                    <a:cubicBezTo>
                      <a:pt x="162775" y="373948"/>
                      <a:pt x="154790" y="354851"/>
                      <a:pt x="150705" y="334457"/>
                    </a:cubicBezTo>
                    <a:lnTo>
                      <a:pt x="121553" y="334457"/>
                    </a:lnTo>
                    <a:cubicBezTo>
                      <a:pt x="114497" y="334457"/>
                      <a:pt x="108741" y="328802"/>
                      <a:pt x="108741" y="321664"/>
                    </a:cubicBezTo>
                    <a:lnTo>
                      <a:pt x="108741" y="286808"/>
                    </a:lnTo>
                    <a:cubicBezTo>
                      <a:pt x="108741" y="279762"/>
                      <a:pt x="114404" y="273922"/>
                      <a:pt x="121553" y="273922"/>
                    </a:cubicBezTo>
                    <a:lnTo>
                      <a:pt x="150705" y="273922"/>
                    </a:lnTo>
                    <a:cubicBezTo>
                      <a:pt x="154790" y="253527"/>
                      <a:pt x="162775" y="234523"/>
                      <a:pt x="173916" y="217837"/>
                    </a:cubicBezTo>
                    <a:lnTo>
                      <a:pt x="153398" y="197257"/>
                    </a:lnTo>
                    <a:cubicBezTo>
                      <a:pt x="148292" y="192343"/>
                      <a:pt x="148477" y="184186"/>
                      <a:pt x="153398" y="179087"/>
                    </a:cubicBezTo>
                    <a:lnTo>
                      <a:pt x="178187" y="154428"/>
                    </a:lnTo>
                    <a:cubicBezTo>
                      <a:pt x="183107" y="149422"/>
                      <a:pt x="191277" y="149422"/>
                      <a:pt x="196384" y="154428"/>
                    </a:cubicBezTo>
                    <a:lnTo>
                      <a:pt x="216902" y="174915"/>
                    </a:lnTo>
                    <a:cubicBezTo>
                      <a:pt x="233613" y="163698"/>
                      <a:pt x="252646" y="155726"/>
                      <a:pt x="273071" y="151647"/>
                    </a:cubicBezTo>
                    <a:lnTo>
                      <a:pt x="273071" y="122631"/>
                    </a:lnTo>
                    <a:cubicBezTo>
                      <a:pt x="273071" y="115586"/>
                      <a:pt x="278828" y="109746"/>
                      <a:pt x="285976" y="109746"/>
                    </a:cubicBezTo>
                    <a:close/>
                    <a:moveTo>
                      <a:pt x="477610" y="55270"/>
                    </a:moveTo>
                    <a:cubicBezTo>
                      <a:pt x="529689" y="92619"/>
                      <a:pt x="566451" y="140349"/>
                      <a:pt x="589009" y="200127"/>
                    </a:cubicBezTo>
                    <a:cubicBezTo>
                      <a:pt x="569422" y="207263"/>
                      <a:pt x="550855" y="213936"/>
                      <a:pt x="531917" y="220887"/>
                    </a:cubicBezTo>
                    <a:cubicBezTo>
                      <a:pt x="522820" y="197068"/>
                      <a:pt x="511123" y="175567"/>
                      <a:pt x="495898" y="155919"/>
                    </a:cubicBezTo>
                    <a:cubicBezTo>
                      <a:pt x="480860" y="136364"/>
                      <a:pt x="462850" y="119682"/>
                      <a:pt x="442798" y="104853"/>
                    </a:cubicBezTo>
                    <a:cubicBezTo>
                      <a:pt x="454588" y="88078"/>
                      <a:pt x="466006" y="71859"/>
                      <a:pt x="477610" y="55270"/>
                    </a:cubicBezTo>
                    <a:close/>
                    <a:moveTo>
                      <a:pt x="287505" y="284"/>
                    </a:moveTo>
                    <a:cubicBezTo>
                      <a:pt x="334882" y="-1837"/>
                      <a:pt x="383093" y="7920"/>
                      <a:pt x="431931" y="28455"/>
                    </a:cubicBezTo>
                    <a:cubicBezTo>
                      <a:pt x="423018" y="47460"/>
                      <a:pt x="414754" y="65445"/>
                      <a:pt x="406305" y="83337"/>
                    </a:cubicBezTo>
                    <a:cubicBezTo>
                      <a:pt x="242241" y="9635"/>
                      <a:pt x="71215" y="128208"/>
                      <a:pt x="60444" y="282843"/>
                    </a:cubicBezTo>
                    <a:cubicBezTo>
                      <a:pt x="40760" y="281082"/>
                      <a:pt x="20891" y="279413"/>
                      <a:pt x="0" y="277559"/>
                    </a:cubicBezTo>
                    <a:cubicBezTo>
                      <a:pt x="12256" y="175210"/>
                      <a:pt x="60073" y="95667"/>
                      <a:pt x="148093" y="43381"/>
                    </a:cubicBezTo>
                    <a:cubicBezTo>
                      <a:pt x="193589" y="16403"/>
                      <a:pt x="240129" y="2404"/>
                      <a:pt x="287505" y="2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3" name="Bullet4"/>
              <p:cNvSpPr txBox="1"/>
              <p:nvPr>
                <p:custDataLst>
                  <p:tags r:id="rId13"/>
                </p:custDataLst>
              </p:nvPr>
            </p:nvSpPr>
            <p:spPr>
              <a:xfrm>
                <a:off x="7499693" y="4312983"/>
                <a:ext cx="3942374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>
                  <a:buSzPct val="25000"/>
                </a:pPr>
                <a:r>
                  <a:rPr lang="zh-CN" altLang="en-US" b="1" dirty="0"/>
                  <a:t>购买决策因素</a:t>
                </a:r>
                <a:endParaRPr lang="en-US" dirty="0"/>
              </a:p>
            </p:txBody>
          </p:sp>
          <p:sp>
            <p:nvSpPr>
              <p:cNvPr id="24" name="Text4"/>
              <p:cNvSpPr txBox="1"/>
              <p:nvPr>
                <p:custDataLst>
                  <p:tags r:id="rId14"/>
                </p:custDataLst>
              </p:nvPr>
            </p:nvSpPr>
            <p:spPr>
              <a:xfrm>
                <a:off x="6410033" y="4798840"/>
                <a:ext cx="3942374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  <a:buSzPct val="25000"/>
                </a:pPr>
                <a:r>
                  <a:rPr lang="zh-CN" altLang="en-US" sz="1200" dirty="0"/>
                  <a:t>价格、功能、品牌和售后服务是影响购买的重要因素。</a:t>
                </a:r>
                <a:endParaRPr lang="en-US" dirty="0"/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7345363" y="2415858"/>
              <a:ext cx="4173539" cy="1168400"/>
              <a:chOff x="7345363" y="2415858"/>
              <a:chExt cx="4173539" cy="1168400"/>
            </a:xfrm>
          </p:grpSpPr>
          <p:sp>
            <p:nvSpPr>
              <p:cNvPr id="8" name="IconBackground5"/>
              <p:cNvSpPr/>
              <p:nvPr>
                <p:custDataLst>
                  <p:tags r:id="rId7"/>
                </p:custDataLst>
              </p:nvPr>
            </p:nvSpPr>
            <p:spPr bwMode="auto">
              <a:xfrm>
                <a:off x="7345363" y="2415858"/>
                <a:ext cx="1165225" cy="1168400"/>
              </a:xfrm>
              <a:prstGeom prst="ellipse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" name="Icon5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7664451" y="2736933"/>
                <a:ext cx="527050" cy="526250"/>
              </a:xfrm>
              <a:custGeom>
                <a:avLst/>
                <a:gdLst>
                  <a:gd name="connsiteX0" fmla="*/ 59406 w 606740"/>
                  <a:gd name="connsiteY0" fmla="*/ 325182 h 605821"/>
                  <a:gd name="connsiteX1" fmla="*/ 281908 w 606740"/>
                  <a:gd name="connsiteY1" fmla="*/ 547227 h 605821"/>
                  <a:gd name="connsiteX2" fmla="*/ 276800 w 606740"/>
                  <a:gd name="connsiteY2" fmla="*/ 605821 h 605821"/>
                  <a:gd name="connsiteX3" fmla="*/ 1552 w 606740"/>
                  <a:gd name="connsiteY3" fmla="*/ 330189 h 605821"/>
                  <a:gd name="connsiteX4" fmla="*/ 59406 w 606740"/>
                  <a:gd name="connsiteY4" fmla="*/ 325182 h 605821"/>
                  <a:gd name="connsiteX5" fmla="*/ 602385 w 606740"/>
                  <a:gd name="connsiteY5" fmla="*/ 251442 h 605821"/>
                  <a:gd name="connsiteX6" fmla="*/ 329425 w 606740"/>
                  <a:gd name="connsiteY6" fmla="*/ 605045 h 605821"/>
                  <a:gd name="connsiteX7" fmla="*/ 324318 w 606740"/>
                  <a:gd name="connsiteY7" fmla="*/ 546096 h 605821"/>
                  <a:gd name="connsiteX8" fmla="*/ 495522 w 606740"/>
                  <a:gd name="connsiteY8" fmla="*/ 452203 h 605821"/>
                  <a:gd name="connsiteX9" fmla="*/ 542965 w 606740"/>
                  <a:gd name="connsiteY9" fmla="*/ 261731 h 605821"/>
                  <a:gd name="connsiteX10" fmla="*/ 602385 w 606740"/>
                  <a:gd name="connsiteY10" fmla="*/ 251442 h 605821"/>
                  <a:gd name="connsiteX11" fmla="*/ 303431 w 606740"/>
                  <a:gd name="connsiteY11" fmla="*/ 210142 h 605821"/>
                  <a:gd name="connsiteX12" fmla="*/ 209010 w 606740"/>
                  <a:gd name="connsiteY12" fmla="*/ 304421 h 605821"/>
                  <a:gd name="connsiteX13" fmla="*/ 239463 w 606740"/>
                  <a:gd name="connsiteY13" fmla="*/ 373670 h 605821"/>
                  <a:gd name="connsiteX14" fmla="*/ 280035 w 606740"/>
                  <a:gd name="connsiteY14" fmla="*/ 321293 h 605821"/>
                  <a:gd name="connsiteX15" fmla="*/ 259516 w 606740"/>
                  <a:gd name="connsiteY15" fmla="*/ 284026 h 605821"/>
                  <a:gd name="connsiteX16" fmla="*/ 303431 w 606740"/>
                  <a:gd name="connsiteY16" fmla="*/ 240178 h 605821"/>
                  <a:gd name="connsiteX17" fmla="*/ 347346 w 606740"/>
                  <a:gd name="connsiteY17" fmla="*/ 284026 h 605821"/>
                  <a:gd name="connsiteX18" fmla="*/ 326827 w 606740"/>
                  <a:gd name="connsiteY18" fmla="*/ 321293 h 605821"/>
                  <a:gd name="connsiteX19" fmla="*/ 367399 w 606740"/>
                  <a:gd name="connsiteY19" fmla="*/ 373670 h 605821"/>
                  <a:gd name="connsiteX20" fmla="*/ 397852 w 606740"/>
                  <a:gd name="connsiteY20" fmla="*/ 304421 h 605821"/>
                  <a:gd name="connsiteX21" fmla="*/ 303431 w 606740"/>
                  <a:gd name="connsiteY21" fmla="*/ 210142 h 605821"/>
                  <a:gd name="connsiteX22" fmla="*/ 285976 w 606740"/>
                  <a:gd name="connsiteY22" fmla="*/ 109746 h 605821"/>
                  <a:gd name="connsiteX23" fmla="*/ 320885 w 606740"/>
                  <a:gd name="connsiteY23" fmla="*/ 109746 h 605821"/>
                  <a:gd name="connsiteX24" fmla="*/ 333791 w 606740"/>
                  <a:gd name="connsiteY24" fmla="*/ 122631 h 605821"/>
                  <a:gd name="connsiteX25" fmla="*/ 333791 w 606740"/>
                  <a:gd name="connsiteY25" fmla="*/ 151647 h 605821"/>
                  <a:gd name="connsiteX26" fmla="*/ 389960 w 606740"/>
                  <a:gd name="connsiteY26" fmla="*/ 174915 h 605821"/>
                  <a:gd name="connsiteX27" fmla="*/ 410478 w 606740"/>
                  <a:gd name="connsiteY27" fmla="*/ 154428 h 605821"/>
                  <a:gd name="connsiteX28" fmla="*/ 428675 w 606740"/>
                  <a:gd name="connsiteY28" fmla="*/ 154428 h 605821"/>
                  <a:gd name="connsiteX29" fmla="*/ 453464 w 606740"/>
                  <a:gd name="connsiteY29" fmla="*/ 179087 h 605821"/>
                  <a:gd name="connsiteX30" fmla="*/ 453464 w 606740"/>
                  <a:gd name="connsiteY30" fmla="*/ 197257 h 605821"/>
                  <a:gd name="connsiteX31" fmla="*/ 432946 w 606740"/>
                  <a:gd name="connsiteY31" fmla="*/ 217837 h 605821"/>
                  <a:gd name="connsiteX32" fmla="*/ 456157 w 606740"/>
                  <a:gd name="connsiteY32" fmla="*/ 273922 h 605821"/>
                  <a:gd name="connsiteX33" fmla="*/ 485309 w 606740"/>
                  <a:gd name="connsiteY33" fmla="*/ 273922 h 605821"/>
                  <a:gd name="connsiteX34" fmla="*/ 498121 w 606740"/>
                  <a:gd name="connsiteY34" fmla="*/ 286808 h 605821"/>
                  <a:gd name="connsiteX35" fmla="*/ 498121 w 606740"/>
                  <a:gd name="connsiteY35" fmla="*/ 321664 h 605821"/>
                  <a:gd name="connsiteX36" fmla="*/ 485309 w 606740"/>
                  <a:gd name="connsiteY36" fmla="*/ 334457 h 605821"/>
                  <a:gd name="connsiteX37" fmla="*/ 456157 w 606740"/>
                  <a:gd name="connsiteY37" fmla="*/ 334457 h 605821"/>
                  <a:gd name="connsiteX38" fmla="*/ 432946 w 606740"/>
                  <a:gd name="connsiteY38" fmla="*/ 390634 h 605821"/>
                  <a:gd name="connsiteX39" fmla="*/ 453464 w 606740"/>
                  <a:gd name="connsiteY39" fmla="*/ 411121 h 605821"/>
                  <a:gd name="connsiteX40" fmla="*/ 453464 w 606740"/>
                  <a:gd name="connsiteY40" fmla="*/ 429291 h 605821"/>
                  <a:gd name="connsiteX41" fmla="*/ 428675 w 606740"/>
                  <a:gd name="connsiteY41" fmla="*/ 454042 h 605821"/>
                  <a:gd name="connsiteX42" fmla="*/ 410478 w 606740"/>
                  <a:gd name="connsiteY42" fmla="*/ 454042 h 605821"/>
                  <a:gd name="connsiteX43" fmla="*/ 389960 w 606740"/>
                  <a:gd name="connsiteY43" fmla="*/ 433463 h 605821"/>
                  <a:gd name="connsiteX44" fmla="*/ 333791 w 606740"/>
                  <a:gd name="connsiteY44" fmla="*/ 456731 h 605821"/>
                  <a:gd name="connsiteX45" fmla="*/ 333791 w 606740"/>
                  <a:gd name="connsiteY45" fmla="*/ 485932 h 605821"/>
                  <a:gd name="connsiteX46" fmla="*/ 320885 w 606740"/>
                  <a:gd name="connsiteY46" fmla="*/ 498632 h 605821"/>
                  <a:gd name="connsiteX47" fmla="*/ 285976 w 606740"/>
                  <a:gd name="connsiteY47" fmla="*/ 498632 h 605821"/>
                  <a:gd name="connsiteX48" fmla="*/ 273071 w 606740"/>
                  <a:gd name="connsiteY48" fmla="*/ 485747 h 605821"/>
                  <a:gd name="connsiteX49" fmla="*/ 273071 w 606740"/>
                  <a:gd name="connsiteY49" fmla="*/ 456731 h 605821"/>
                  <a:gd name="connsiteX50" fmla="*/ 216902 w 606740"/>
                  <a:gd name="connsiteY50" fmla="*/ 433463 h 605821"/>
                  <a:gd name="connsiteX51" fmla="*/ 196384 w 606740"/>
                  <a:gd name="connsiteY51" fmla="*/ 454042 h 605821"/>
                  <a:gd name="connsiteX52" fmla="*/ 178187 w 606740"/>
                  <a:gd name="connsiteY52" fmla="*/ 454042 h 605821"/>
                  <a:gd name="connsiteX53" fmla="*/ 153398 w 606740"/>
                  <a:gd name="connsiteY53" fmla="*/ 429291 h 605821"/>
                  <a:gd name="connsiteX54" fmla="*/ 153398 w 606740"/>
                  <a:gd name="connsiteY54" fmla="*/ 411121 h 605821"/>
                  <a:gd name="connsiteX55" fmla="*/ 173916 w 606740"/>
                  <a:gd name="connsiteY55" fmla="*/ 390634 h 605821"/>
                  <a:gd name="connsiteX56" fmla="*/ 150705 w 606740"/>
                  <a:gd name="connsiteY56" fmla="*/ 334457 h 605821"/>
                  <a:gd name="connsiteX57" fmla="*/ 121553 w 606740"/>
                  <a:gd name="connsiteY57" fmla="*/ 334457 h 605821"/>
                  <a:gd name="connsiteX58" fmla="*/ 108741 w 606740"/>
                  <a:gd name="connsiteY58" fmla="*/ 321664 h 605821"/>
                  <a:gd name="connsiteX59" fmla="*/ 108741 w 606740"/>
                  <a:gd name="connsiteY59" fmla="*/ 286808 h 605821"/>
                  <a:gd name="connsiteX60" fmla="*/ 121553 w 606740"/>
                  <a:gd name="connsiteY60" fmla="*/ 273922 h 605821"/>
                  <a:gd name="connsiteX61" fmla="*/ 150705 w 606740"/>
                  <a:gd name="connsiteY61" fmla="*/ 273922 h 605821"/>
                  <a:gd name="connsiteX62" fmla="*/ 173916 w 606740"/>
                  <a:gd name="connsiteY62" fmla="*/ 217837 h 605821"/>
                  <a:gd name="connsiteX63" fmla="*/ 153398 w 606740"/>
                  <a:gd name="connsiteY63" fmla="*/ 197257 h 605821"/>
                  <a:gd name="connsiteX64" fmla="*/ 153398 w 606740"/>
                  <a:gd name="connsiteY64" fmla="*/ 179087 h 605821"/>
                  <a:gd name="connsiteX65" fmla="*/ 178187 w 606740"/>
                  <a:gd name="connsiteY65" fmla="*/ 154428 h 605821"/>
                  <a:gd name="connsiteX66" fmla="*/ 196384 w 606740"/>
                  <a:gd name="connsiteY66" fmla="*/ 154428 h 605821"/>
                  <a:gd name="connsiteX67" fmla="*/ 216902 w 606740"/>
                  <a:gd name="connsiteY67" fmla="*/ 174915 h 605821"/>
                  <a:gd name="connsiteX68" fmla="*/ 273071 w 606740"/>
                  <a:gd name="connsiteY68" fmla="*/ 151647 h 605821"/>
                  <a:gd name="connsiteX69" fmla="*/ 273071 w 606740"/>
                  <a:gd name="connsiteY69" fmla="*/ 122631 h 605821"/>
                  <a:gd name="connsiteX70" fmla="*/ 285976 w 606740"/>
                  <a:gd name="connsiteY70" fmla="*/ 109746 h 605821"/>
                  <a:gd name="connsiteX71" fmla="*/ 477610 w 606740"/>
                  <a:gd name="connsiteY71" fmla="*/ 55270 h 605821"/>
                  <a:gd name="connsiteX72" fmla="*/ 589009 w 606740"/>
                  <a:gd name="connsiteY72" fmla="*/ 200127 h 605821"/>
                  <a:gd name="connsiteX73" fmla="*/ 531917 w 606740"/>
                  <a:gd name="connsiteY73" fmla="*/ 220887 h 605821"/>
                  <a:gd name="connsiteX74" fmla="*/ 495898 w 606740"/>
                  <a:gd name="connsiteY74" fmla="*/ 155919 h 605821"/>
                  <a:gd name="connsiteX75" fmla="*/ 442798 w 606740"/>
                  <a:gd name="connsiteY75" fmla="*/ 104853 h 605821"/>
                  <a:gd name="connsiteX76" fmla="*/ 477610 w 606740"/>
                  <a:gd name="connsiteY76" fmla="*/ 55270 h 605821"/>
                  <a:gd name="connsiteX77" fmla="*/ 287505 w 606740"/>
                  <a:gd name="connsiteY77" fmla="*/ 284 h 605821"/>
                  <a:gd name="connsiteX78" fmla="*/ 431931 w 606740"/>
                  <a:gd name="connsiteY78" fmla="*/ 28455 h 605821"/>
                  <a:gd name="connsiteX79" fmla="*/ 406305 w 606740"/>
                  <a:gd name="connsiteY79" fmla="*/ 83337 h 605821"/>
                  <a:gd name="connsiteX80" fmla="*/ 60444 w 606740"/>
                  <a:gd name="connsiteY80" fmla="*/ 282843 h 605821"/>
                  <a:gd name="connsiteX81" fmla="*/ 0 w 606740"/>
                  <a:gd name="connsiteY81" fmla="*/ 277559 h 605821"/>
                  <a:gd name="connsiteX82" fmla="*/ 148093 w 606740"/>
                  <a:gd name="connsiteY82" fmla="*/ 43381 h 605821"/>
                  <a:gd name="connsiteX83" fmla="*/ 287505 w 606740"/>
                  <a:gd name="connsiteY83" fmla="*/ 284 h 6058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</a:cxnLst>
                <a:rect l="l" t="t" r="r" b="b"/>
                <a:pathLst>
                  <a:path w="606740" h="605821">
                    <a:moveTo>
                      <a:pt x="59406" y="325182"/>
                    </a:moveTo>
                    <a:cubicBezTo>
                      <a:pt x="80950" y="452568"/>
                      <a:pt x="154777" y="526182"/>
                      <a:pt x="281908" y="547227"/>
                    </a:cubicBezTo>
                    <a:cubicBezTo>
                      <a:pt x="280329" y="566233"/>
                      <a:pt x="278565" y="585795"/>
                      <a:pt x="276800" y="605821"/>
                    </a:cubicBezTo>
                    <a:cubicBezTo>
                      <a:pt x="114103" y="592749"/>
                      <a:pt x="6195" y="453774"/>
                      <a:pt x="1552" y="330189"/>
                    </a:cubicBezTo>
                    <a:cubicBezTo>
                      <a:pt x="21053" y="328520"/>
                      <a:pt x="40555" y="326851"/>
                      <a:pt x="59406" y="325182"/>
                    </a:cubicBezTo>
                    <a:close/>
                    <a:moveTo>
                      <a:pt x="602385" y="251442"/>
                    </a:moveTo>
                    <a:cubicBezTo>
                      <a:pt x="635159" y="451925"/>
                      <a:pt x="476953" y="599855"/>
                      <a:pt x="329425" y="605045"/>
                    </a:cubicBezTo>
                    <a:cubicBezTo>
                      <a:pt x="327846" y="585488"/>
                      <a:pt x="326082" y="566116"/>
                      <a:pt x="324318" y="546096"/>
                    </a:cubicBezTo>
                    <a:cubicBezTo>
                      <a:pt x="394880" y="538310"/>
                      <a:pt x="452443" y="507816"/>
                      <a:pt x="495522" y="452203"/>
                    </a:cubicBezTo>
                    <a:cubicBezTo>
                      <a:pt x="538880" y="396220"/>
                      <a:pt x="553457" y="332544"/>
                      <a:pt x="542965" y="261731"/>
                    </a:cubicBezTo>
                    <a:cubicBezTo>
                      <a:pt x="563298" y="258301"/>
                      <a:pt x="582981" y="254779"/>
                      <a:pt x="602385" y="251442"/>
                    </a:cubicBezTo>
                    <a:close/>
                    <a:moveTo>
                      <a:pt x="303431" y="210142"/>
                    </a:moveTo>
                    <a:cubicBezTo>
                      <a:pt x="251346" y="210142"/>
                      <a:pt x="209010" y="252415"/>
                      <a:pt x="209010" y="304421"/>
                    </a:cubicBezTo>
                    <a:cubicBezTo>
                      <a:pt x="209010" y="331768"/>
                      <a:pt x="220708" y="356334"/>
                      <a:pt x="239463" y="373670"/>
                    </a:cubicBezTo>
                    <a:cubicBezTo>
                      <a:pt x="242248" y="349660"/>
                      <a:pt x="258217" y="329821"/>
                      <a:pt x="280035" y="321293"/>
                    </a:cubicBezTo>
                    <a:cubicBezTo>
                      <a:pt x="267687" y="313506"/>
                      <a:pt x="259516" y="299786"/>
                      <a:pt x="259516" y="284026"/>
                    </a:cubicBezTo>
                    <a:cubicBezTo>
                      <a:pt x="259516" y="259831"/>
                      <a:pt x="279199" y="240178"/>
                      <a:pt x="303431" y="240178"/>
                    </a:cubicBezTo>
                    <a:cubicBezTo>
                      <a:pt x="327663" y="240085"/>
                      <a:pt x="347346" y="259831"/>
                      <a:pt x="347346" y="284026"/>
                    </a:cubicBezTo>
                    <a:cubicBezTo>
                      <a:pt x="347346" y="299786"/>
                      <a:pt x="339083" y="313506"/>
                      <a:pt x="326827" y="321293"/>
                    </a:cubicBezTo>
                    <a:cubicBezTo>
                      <a:pt x="348645" y="329821"/>
                      <a:pt x="364614" y="349660"/>
                      <a:pt x="367399" y="373670"/>
                    </a:cubicBezTo>
                    <a:cubicBezTo>
                      <a:pt x="386154" y="356520"/>
                      <a:pt x="397852" y="331861"/>
                      <a:pt x="397852" y="304421"/>
                    </a:cubicBezTo>
                    <a:cubicBezTo>
                      <a:pt x="397852" y="252415"/>
                      <a:pt x="355516" y="210142"/>
                      <a:pt x="303431" y="210142"/>
                    </a:cubicBezTo>
                    <a:close/>
                    <a:moveTo>
                      <a:pt x="285976" y="109746"/>
                    </a:moveTo>
                    <a:lnTo>
                      <a:pt x="320885" y="109746"/>
                    </a:lnTo>
                    <a:cubicBezTo>
                      <a:pt x="327942" y="109746"/>
                      <a:pt x="333791" y="115493"/>
                      <a:pt x="333791" y="122631"/>
                    </a:cubicBezTo>
                    <a:lnTo>
                      <a:pt x="333791" y="151647"/>
                    </a:lnTo>
                    <a:cubicBezTo>
                      <a:pt x="354216" y="155726"/>
                      <a:pt x="373249" y="163791"/>
                      <a:pt x="389960" y="174915"/>
                    </a:cubicBezTo>
                    <a:lnTo>
                      <a:pt x="410478" y="154428"/>
                    </a:lnTo>
                    <a:cubicBezTo>
                      <a:pt x="415492" y="149422"/>
                      <a:pt x="423662" y="149422"/>
                      <a:pt x="428675" y="154428"/>
                    </a:cubicBezTo>
                    <a:lnTo>
                      <a:pt x="453464" y="179087"/>
                    </a:lnTo>
                    <a:cubicBezTo>
                      <a:pt x="458385" y="184093"/>
                      <a:pt x="458385" y="192251"/>
                      <a:pt x="453464" y="197257"/>
                    </a:cubicBezTo>
                    <a:lnTo>
                      <a:pt x="432946" y="217837"/>
                    </a:lnTo>
                    <a:cubicBezTo>
                      <a:pt x="444087" y="234523"/>
                      <a:pt x="452072" y="253527"/>
                      <a:pt x="456157" y="273922"/>
                    </a:cubicBezTo>
                    <a:lnTo>
                      <a:pt x="485309" y="273922"/>
                    </a:lnTo>
                    <a:cubicBezTo>
                      <a:pt x="492365" y="273922"/>
                      <a:pt x="498121" y="279577"/>
                      <a:pt x="498121" y="286808"/>
                    </a:cubicBezTo>
                    <a:lnTo>
                      <a:pt x="498121" y="321664"/>
                    </a:lnTo>
                    <a:cubicBezTo>
                      <a:pt x="498121" y="328709"/>
                      <a:pt x="492458" y="334457"/>
                      <a:pt x="485309" y="334457"/>
                    </a:cubicBezTo>
                    <a:lnTo>
                      <a:pt x="456157" y="334457"/>
                    </a:lnTo>
                    <a:cubicBezTo>
                      <a:pt x="452072" y="354851"/>
                      <a:pt x="444087" y="373948"/>
                      <a:pt x="432946" y="390634"/>
                    </a:cubicBezTo>
                    <a:lnTo>
                      <a:pt x="453464" y="411121"/>
                    </a:lnTo>
                    <a:cubicBezTo>
                      <a:pt x="458385" y="416035"/>
                      <a:pt x="458385" y="424192"/>
                      <a:pt x="453464" y="429291"/>
                    </a:cubicBezTo>
                    <a:lnTo>
                      <a:pt x="428675" y="454042"/>
                    </a:lnTo>
                    <a:cubicBezTo>
                      <a:pt x="423755" y="458956"/>
                      <a:pt x="415585" y="458956"/>
                      <a:pt x="410478" y="454042"/>
                    </a:cubicBezTo>
                    <a:lnTo>
                      <a:pt x="389960" y="433463"/>
                    </a:lnTo>
                    <a:cubicBezTo>
                      <a:pt x="373249" y="444587"/>
                      <a:pt x="354216" y="452652"/>
                      <a:pt x="333791" y="456731"/>
                    </a:cubicBezTo>
                    <a:lnTo>
                      <a:pt x="333791" y="485932"/>
                    </a:lnTo>
                    <a:cubicBezTo>
                      <a:pt x="333791" y="492977"/>
                      <a:pt x="327942" y="498632"/>
                      <a:pt x="320885" y="498632"/>
                    </a:cubicBezTo>
                    <a:lnTo>
                      <a:pt x="285976" y="498632"/>
                    </a:lnTo>
                    <a:cubicBezTo>
                      <a:pt x="278920" y="498632"/>
                      <a:pt x="273071" y="492977"/>
                      <a:pt x="273071" y="485747"/>
                    </a:cubicBezTo>
                    <a:lnTo>
                      <a:pt x="273071" y="456731"/>
                    </a:lnTo>
                    <a:cubicBezTo>
                      <a:pt x="252646" y="452652"/>
                      <a:pt x="233613" y="444587"/>
                      <a:pt x="216902" y="433463"/>
                    </a:cubicBezTo>
                    <a:lnTo>
                      <a:pt x="196384" y="454042"/>
                    </a:lnTo>
                    <a:cubicBezTo>
                      <a:pt x="191370" y="458956"/>
                      <a:pt x="183200" y="458956"/>
                      <a:pt x="178187" y="454042"/>
                    </a:cubicBezTo>
                    <a:lnTo>
                      <a:pt x="153398" y="429291"/>
                    </a:lnTo>
                    <a:cubicBezTo>
                      <a:pt x="148477" y="424378"/>
                      <a:pt x="148477" y="416220"/>
                      <a:pt x="153398" y="411121"/>
                    </a:cubicBezTo>
                    <a:lnTo>
                      <a:pt x="173916" y="390634"/>
                    </a:lnTo>
                    <a:cubicBezTo>
                      <a:pt x="162775" y="373948"/>
                      <a:pt x="154790" y="354851"/>
                      <a:pt x="150705" y="334457"/>
                    </a:cubicBezTo>
                    <a:lnTo>
                      <a:pt x="121553" y="334457"/>
                    </a:lnTo>
                    <a:cubicBezTo>
                      <a:pt x="114497" y="334457"/>
                      <a:pt x="108741" y="328802"/>
                      <a:pt x="108741" y="321664"/>
                    </a:cubicBezTo>
                    <a:lnTo>
                      <a:pt x="108741" y="286808"/>
                    </a:lnTo>
                    <a:cubicBezTo>
                      <a:pt x="108741" y="279762"/>
                      <a:pt x="114404" y="273922"/>
                      <a:pt x="121553" y="273922"/>
                    </a:cubicBezTo>
                    <a:lnTo>
                      <a:pt x="150705" y="273922"/>
                    </a:lnTo>
                    <a:cubicBezTo>
                      <a:pt x="154790" y="253527"/>
                      <a:pt x="162775" y="234523"/>
                      <a:pt x="173916" y="217837"/>
                    </a:cubicBezTo>
                    <a:lnTo>
                      <a:pt x="153398" y="197257"/>
                    </a:lnTo>
                    <a:cubicBezTo>
                      <a:pt x="148292" y="192343"/>
                      <a:pt x="148477" y="184186"/>
                      <a:pt x="153398" y="179087"/>
                    </a:cubicBezTo>
                    <a:lnTo>
                      <a:pt x="178187" y="154428"/>
                    </a:lnTo>
                    <a:cubicBezTo>
                      <a:pt x="183107" y="149422"/>
                      <a:pt x="191277" y="149422"/>
                      <a:pt x="196384" y="154428"/>
                    </a:cubicBezTo>
                    <a:lnTo>
                      <a:pt x="216902" y="174915"/>
                    </a:lnTo>
                    <a:cubicBezTo>
                      <a:pt x="233613" y="163698"/>
                      <a:pt x="252646" y="155726"/>
                      <a:pt x="273071" y="151647"/>
                    </a:cubicBezTo>
                    <a:lnTo>
                      <a:pt x="273071" y="122631"/>
                    </a:lnTo>
                    <a:cubicBezTo>
                      <a:pt x="273071" y="115586"/>
                      <a:pt x="278828" y="109746"/>
                      <a:pt x="285976" y="109746"/>
                    </a:cubicBezTo>
                    <a:close/>
                    <a:moveTo>
                      <a:pt x="477610" y="55270"/>
                    </a:moveTo>
                    <a:cubicBezTo>
                      <a:pt x="529689" y="92619"/>
                      <a:pt x="566451" y="140349"/>
                      <a:pt x="589009" y="200127"/>
                    </a:cubicBezTo>
                    <a:cubicBezTo>
                      <a:pt x="569422" y="207263"/>
                      <a:pt x="550855" y="213936"/>
                      <a:pt x="531917" y="220887"/>
                    </a:cubicBezTo>
                    <a:cubicBezTo>
                      <a:pt x="522820" y="197068"/>
                      <a:pt x="511123" y="175567"/>
                      <a:pt x="495898" y="155919"/>
                    </a:cubicBezTo>
                    <a:cubicBezTo>
                      <a:pt x="480860" y="136364"/>
                      <a:pt x="462850" y="119682"/>
                      <a:pt x="442798" y="104853"/>
                    </a:cubicBezTo>
                    <a:cubicBezTo>
                      <a:pt x="454588" y="88078"/>
                      <a:pt x="466006" y="71859"/>
                      <a:pt x="477610" y="55270"/>
                    </a:cubicBezTo>
                    <a:close/>
                    <a:moveTo>
                      <a:pt x="287505" y="284"/>
                    </a:moveTo>
                    <a:cubicBezTo>
                      <a:pt x="334882" y="-1837"/>
                      <a:pt x="383093" y="7920"/>
                      <a:pt x="431931" y="28455"/>
                    </a:cubicBezTo>
                    <a:cubicBezTo>
                      <a:pt x="423018" y="47460"/>
                      <a:pt x="414754" y="65445"/>
                      <a:pt x="406305" y="83337"/>
                    </a:cubicBezTo>
                    <a:cubicBezTo>
                      <a:pt x="242241" y="9635"/>
                      <a:pt x="71215" y="128208"/>
                      <a:pt x="60444" y="282843"/>
                    </a:cubicBezTo>
                    <a:cubicBezTo>
                      <a:pt x="40760" y="281082"/>
                      <a:pt x="20891" y="279413"/>
                      <a:pt x="0" y="277559"/>
                    </a:cubicBezTo>
                    <a:cubicBezTo>
                      <a:pt x="12256" y="175210"/>
                      <a:pt x="60073" y="95667"/>
                      <a:pt x="148093" y="43381"/>
                    </a:cubicBezTo>
                    <a:cubicBezTo>
                      <a:pt x="193589" y="16403"/>
                      <a:pt x="240129" y="2404"/>
                      <a:pt x="287505" y="2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>
                <a:noFill/>
                <a:round/>
              </a:ln>
            </p:spPr>
            <p:txBody>
              <a:bodyPr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7" name="Bullet5"/>
              <p:cNvSpPr txBox="1"/>
              <p:nvPr>
                <p:custDataLst>
                  <p:tags r:id="rId9"/>
                </p:custDataLst>
              </p:nvPr>
            </p:nvSpPr>
            <p:spPr>
              <a:xfrm>
                <a:off x="8631239" y="2439828"/>
                <a:ext cx="2887663" cy="39251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algn="r">
                  <a:buSzPct val="25000"/>
                </a:pPr>
                <a:r>
                  <a:rPr lang="zh-CN" altLang="en-US" b="1" dirty="0"/>
                  <a:t>客户体验第一</a:t>
                </a:r>
              </a:p>
            </p:txBody>
          </p:sp>
          <p:sp>
            <p:nvSpPr>
              <p:cNvPr id="28" name="Text5"/>
              <p:cNvSpPr txBox="1"/>
              <p:nvPr>
                <p:custDataLst>
                  <p:tags r:id="rId10"/>
                </p:custDataLst>
              </p:nvPr>
            </p:nvSpPr>
            <p:spPr>
              <a:xfrm>
                <a:off x="8631239" y="2832340"/>
                <a:ext cx="2887663" cy="6249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 algn="r">
                  <a:lnSpc>
                    <a:spcPct val="120000"/>
                  </a:lnSpc>
                  <a:buSzPct val="25000"/>
                </a:pPr>
                <a:r>
                  <a:rPr lang="zh-CN" altLang="en-US" sz="1250" dirty="0"/>
                  <a:t>从客户群体下手，提供优质服务保障产品实用性和可行性</a:t>
                </a:r>
              </a:p>
            </p:txBody>
          </p:sp>
        </p:grpSp>
        <p:cxnSp>
          <p:nvCxnSpPr>
            <p:cNvPr id="22" name="iṩ1îḓé"/>
            <p:cNvCxnSpPr/>
            <p:nvPr>
              <p:custDataLst>
                <p:tags r:id="rId6"/>
              </p:custDataLst>
            </p:nvPr>
          </p:nvCxnSpPr>
          <p:spPr>
            <a:xfrm>
              <a:off x="6269180" y="5214461"/>
              <a:ext cx="4659488" cy="0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市场定位</a:t>
            </a:r>
            <a:endParaRPr lang="en-US" dirty="0"/>
          </a:p>
        </p:txBody>
      </p:sp>
      <p:grpSp>
        <p:nvGrpSpPr>
          <p:cNvPr id="36" name="1a18f08e-2b78-4071-a27d-789e2f8ef819.source.5.zh-Hans.pptx"/>
          <p:cNvGrpSpPr/>
          <p:nvPr>
            <p:custDataLst>
              <p:tags r:id="rId1"/>
            </p:custDataLst>
          </p:nvPr>
        </p:nvGrpSpPr>
        <p:grpSpPr>
          <a:xfrm>
            <a:off x="660400" y="1130300"/>
            <a:ext cx="10858500" cy="4942830"/>
            <a:chOff x="660400" y="1130300"/>
            <a:chExt cx="10858500" cy="4942830"/>
          </a:xfrm>
        </p:grpSpPr>
        <p:cxnSp>
          <p:nvCxnSpPr>
            <p:cNvPr id="6" name="直接连接符 5"/>
            <p:cNvCxnSpPr>
              <a:stCxn id="20" idx="1"/>
              <a:endCxn id="26" idx="3"/>
            </p:cNvCxnSpPr>
            <p:nvPr>
              <p:custDataLst>
                <p:tags r:id="rId2"/>
              </p:custDataLst>
            </p:nvPr>
          </p:nvCxnSpPr>
          <p:spPr>
            <a:xfrm>
              <a:off x="1674533" y="3934241"/>
              <a:ext cx="8830230" cy="0"/>
            </a:xfrm>
            <a:prstGeom prst="line">
              <a:avLst/>
            </a:prstGeom>
            <a:ln w="25400">
              <a:solidFill>
                <a:schemeClr val="accent1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itle"/>
            <p:cNvSpPr/>
            <p:nvPr/>
          </p:nvSpPr>
          <p:spPr>
            <a:xfrm>
              <a:off x="660400" y="1130300"/>
              <a:ext cx="10858500" cy="71440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 anchorCtr="1">
              <a:normAutofit/>
            </a:bodyPr>
            <a:lstStyle/>
            <a:p>
              <a:pPr algn="ctr"/>
              <a:r>
                <a:rPr kumimoji="1" lang="zh-CN" altLang="en-US" sz="2400" b="1" dirty="0">
                  <a:solidFill>
                    <a:schemeClr val="tx1"/>
                  </a:solidFill>
                </a:rPr>
                <a:t>产品在市场中的位置</a:t>
              </a:r>
              <a:endParaRPr lang="en-US" dirty="0"/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660400" y="1844706"/>
              <a:ext cx="2568272" cy="2359535"/>
              <a:chOff x="660400" y="1844706"/>
              <a:chExt cx="2568272" cy="2359535"/>
            </a:xfrm>
          </p:grpSpPr>
          <p:sp>
            <p:nvSpPr>
              <p:cNvPr id="19" name="Text1"/>
              <p:cNvSpPr/>
              <p:nvPr>
                <p:custDataLst>
                  <p:tags r:id="rId15"/>
                </p:custDataLst>
              </p:nvPr>
            </p:nvSpPr>
            <p:spPr>
              <a:xfrm>
                <a:off x="660400" y="2506133"/>
                <a:ext cx="2568272" cy="1158107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>
                <a:outerShdw blurRad="254000" dist="190500" dir="13500000" algn="t" rotWithShape="0">
                  <a:schemeClr val="bg1">
                    <a:alpha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</a:rPr>
                  <a:t>结合YOLO算法和双目测距，提升导航精度。</a:t>
                </a:r>
                <a:endParaRPr lang="en-US" dirty="0"/>
              </a:p>
            </p:txBody>
          </p:sp>
          <p:sp>
            <p:nvSpPr>
              <p:cNvPr id="20" name="Number1"/>
              <p:cNvSpPr txBox="1">
                <a:spLocks noChangeAspect="1"/>
              </p:cNvSpPr>
              <p:nvPr>
                <p:custDataLst>
                  <p:tags r:id="rId16"/>
                </p:custDataLst>
              </p:nvPr>
            </p:nvSpPr>
            <p:spPr>
              <a:xfrm>
                <a:off x="1674533" y="3664241"/>
                <a:ext cx="540000" cy="5400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2700">
                <a:noFill/>
              </a:ln>
              <a:effectLst>
                <a:outerShdw blurRad="254000" dist="190500" dir="2700000" algn="tl" rotWithShape="0">
                  <a:schemeClr val="bg2">
                    <a:lumMod val="90000"/>
                    <a:alpha val="40000"/>
                  </a:schemeClr>
                </a:outerShdw>
              </a:effectLst>
            </p:spPr>
            <p:txBody>
              <a:bodyPr wrap="none" lIns="91440" tIns="45720" rIns="91440" bIns="45720" rtlCol="0" anchor="ctr" anchorCtr="0">
                <a:normAutofit lnSpcReduction="10000"/>
              </a:bodyPr>
              <a:lstStyle/>
              <a:p>
                <a:pPr algn="ctr"/>
                <a:r>
                  <a:rPr kumimoji="1" lang="en-US" altLang="zh-CN" sz="2000" b="1" dirty="0">
                    <a:solidFill>
                      <a:srgbClr val="FFFFFF"/>
                    </a:solidFill>
                  </a:rPr>
                  <a:t>01</a:t>
                </a:r>
                <a:endParaRPr kumimoji="1" lang="zh-CN" altLang="en-US" sz="20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1" name="Bullet1"/>
              <p:cNvSpPr/>
              <p:nvPr>
                <p:custDataLst>
                  <p:tags r:id="rId17"/>
                </p:custDataLst>
              </p:nvPr>
            </p:nvSpPr>
            <p:spPr>
              <a:xfrm>
                <a:off x="660400" y="1844706"/>
                <a:ext cx="2568272" cy="525961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>
                <a:outerShdw blurRad="254000" dist="190500" dir="13500000" algn="t" rotWithShape="0">
                  <a:schemeClr val="bg1">
                    <a:alpha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 anchorCtr="1">
                <a:norm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</a:rPr>
                  <a:t>产品特色</a:t>
                </a:r>
                <a:endParaRPr lang="en-US" dirty="0"/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2732957" y="3664241"/>
              <a:ext cx="2568272" cy="2408889"/>
              <a:chOff x="3331582" y="3664241"/>
              <a:chExt cx="2568272" cy="2408889"/>
            </a:xfrm>
          </p:grpSpPr>
          <p:sp>
            <p:nvSpPr>
              <p:cNvPr id="14" name="Text2"/>
              <p:cNvSpPr/>
              <p:nvPr>
                <p:custDataLst>
                  <p:tags r:id="rId12"/>
                </p:custDataLst>
              </p:nvPr>
            </p:nvSpPr>
            <p:spPr>
              <a:xfrm>
                <a:off x="3331582" y="4915023"/>
                <a:ext cx="2568272" cy="1158107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>
                <a:outerShdw blurRad="254000" dist="190500" dir="13500000" algn="t" rotWithShape="0">
                  <a:schemeClr val="bg1">
                    <a:alpha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</a:rPr>
                  <a:t>主要针对视障人士及其家属和照护者。</a:t>
                </a:r>
                <a:endParaRPr lang="en-US" dirty="0"/>
              </a:p>
            </p:txBody>
          </p:sp>
          <p:sp>
            <p:nvSpPr>
              <p:cNvPr id="17" name="Number2"/>
              <p:cNvSpPr txBox="1">
                <a:spLocks noChangeAspect="1"/>
              </p:cNvSpPr>
              <p:nvPr>
                <p:custDataLst>
                  <p:tags r:id="rId13"/>
                </p:custDataLst>
              </p:nvPr>
            </p:nvSpPr>
            <p:spPr>
              <a:xfrm>
                <a:off x="4345717" y="3664241"/>
                <a:ext cx="540000" cy="5400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2700">
                <a:noFill/>
              </a:ln>
              <a:effectLst>
                <a:outerShdw blurRad="254000" dist="190500" dir="2700000" algn="tl" rotWithShape="0">
                  <a:schemeClr val="bg2">
                    <a:lumMod val="90000"/>
                    <a:alpha val="40000"/>
                  </a:schemeClr>
                </a:outerShdw>
              </a:effectLst>
            </p:spPr>
            <p:txBody>
              <a:bodyPr wrap="none" lIns="91440" tIns="45720" rIns="91440" bIns="45720" rtlCol="0" anchor="ctr" anchorCtr="0">
                <a:normAutofit lnSpcReduction="10000"/>
              </a:bodyPr>
              <a:lstStyle/>
              <a:p>
                <a:pPr algn="ctr"/>
                <a:r>
                  <a:rPr kumimoji="1" lang="en-US" altLang="zh-CN" sz="2000" b="1">
                    <a:solidFill>
                      <a:srgbClr val="FFFFFF"/>
                    </a:solidFill>
                  </a:rPr>
                  <a:t>02</a:t>
                </a:r>
                <a:endParaRPr kumimoji="1" lang="zh-CN" altLang="en-US" sz="20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8" name="Bullet2"/>
              <p:cNvSpPr/>
              <p:nvPr>
                <p:custDataLst>
                  <p:tags r:id="rId14"/>
                </p:custDataLst>
              </p:nvPr>
            </p:nvSpPr>
            <p:spPr>
              <a:xfrm>
                <a:off x="3331582" y="4253596"/>
                <a:ext cx="2568272" cy="525961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>
                <a:outerShdw blurRad="254000" dist="190500" dir="13500000" algn="t" rotWithShape="0">
                  <a:schemeClr val="bg1">
                    <a:alpha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 anchorCtr="1">
                <a:norm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</a:rPr>
                  <a:t>目标客户</a:t>
                </a:r>
                <a:endParaRPr lang="en-US" dirty="0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4805514" y="1844706"/>
              <a:ext cx="2568272" cy="2359535"/>
              <a:chOff x="5480981" y="1844706"/>
              <a:chExt cx="2568272" cy="2359535"/>
            </a:xfrm>
          </p:grpSpPr>
          <p:sp>
            <p:nvSpPr>
              <p:cNvPr id="11" name="Text3"/>
              <p:cNvSpPr/>
              <p:nvPr>
                <p:custDataLst>
                  <p:tags r:id="rId9"/>
                </p:custDataLst>
              </p:nvPr>
            </p:nvSpPr>
            <p:spPr>
              <a:xfrm>
                <a:off x="5480981" y="2506133"/>
                <a:ext cx="2568272" cy="1158107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>
                <a:outerShdw blurRad="254000" dist="190500" dir="13500000" algn="t" rotWithShape="0">
                  <a:schemeClr val="bg1">
                    <a:alpha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</a:rPr>
                  <a:t>相比传统产品，具有更高精度和易用性。</a:t>
                </a:r>
                <a:endParaRPr lang="en-US" dirty="0"/>
              </a:p>
            </p:txBody>
          </p:sp>
          <p:sp>
            <p:nvSpPr>
              <p:cNvPr id="12" name="Number3"/>
              <p:cNvSpPr txBox="1">
                <a:spLocks noChangeAspect="1"/>
              </p:cNvSpPr>
              <p:nvPr>
                <p:custDataLst>
                  <p:tags r:id="rId10"/>
                </p:custDataLst>
              </p:nvPr>
            </p:nvSpPr>
            <p:spPr>
              <a:xfrm>
                <a:off x="6495116" y="3664241"/>
                <a:ext cx="540000" cy="5400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2700">
                <a:noFill/>
              </a:ln>
              <a:effectLst>
                <a:outerShdw blurRad="254000" dist="190500" dir="2700000" algn="tl" rotWithShape="0">
                  <a:schemeClr val="bg2">
                    <a:lumMod val="90000"/>
                    <a:alpha val="40000"/>
                  </a:schemeClr>
                </a:outerShdw>
              </a:effectLst>
            </p:spPr>
            <p:txBody>
              <a:bodyPr wrap="none" lIns="91440" tIns="45720" rIns="91440" bIns="45720" rtlCol="0" anchor="ctr" anchorCtr="0">
                <a:normAutofit lnSpcReduction="10000"/>
              </a:bodyPr>
              <a:lstStyle>
                <a:defPPr>
                  <a:defRPr lang="zh-CN"/>
                </a:defPPr>
                <a:lvl1pPr algn="ctr">
                  <a:defRPr kumimoji="1" sz="20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altLang="zh-CN"/>
                  <a:t>03</a:t>
                </a:r>
                <a:endParaRPr lang="zh-CN" altLang="en-US" dirty="0"/>
              </a:p>
            </p:txBody>
          </p:sp>
          <p:sp>
            <p:nvSpPr>
              <p:cNvPr id="13" name="Bullet3"/>
              <p:cNvSpPr/>
              <p:nvPr>
                <p:custDataLst>
                  <p:tags r:id="rId11"/>
                </p:custDataLst>
              </p:nvPr>
            </p:nvSpPr>
            <p:spPr>
              <a:xfrm>
                <a:off x="5480981" y="1844706"/>
                <a:ext cx="2568272" cy="525961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>
                <a:outerShdw blurRad="254000" dist="190500" dir="13500000" algn="t" rotWithShape="0">
                  <a:schemeClr val="bg1">
                    <a:alpha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 anchorCtr="1">
                <a:norm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</a:rPr>
                  <a:t>竞争优势</a:t>
                </a:r>
                <a:endParaRPr lang="en-US" dirty="0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6878071" y="3664241"/>
              <a:ext cx="2568272" cy="2408889"/>
              <a:chOff x="6605084" y="3664241"/>
              <a:chExt cx="2568272" cy="2408889"/>
            </a:xfrm>
          </p:grpSpPr>
          <p:sp>
            <p:nvSpPr>
              <p:cNvPr id="22" name="Text4"/>
              <p:cNvSpPr/>
              <p:nvPr>
                <p:custDataLst>
                  <p:tags r:id="rId6"/>
                </p:custDataLst>
              </p:nvPr>
            </p:nvSpPr>
            <p:spPr>
              <a:xfrm>
                <a:off x="6605084" y="4915023"/>
                <a:ext cx="2568272" cy="1158107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>
                <a:outerShdw blurRad="254000" dist="190500" dir="13500000" algn="t" rotWithShape="0">
                  <a:schemeClr val="bg1">
                    <a:alpha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</a:rPr>
                  <a:t>解决传统导盲产品在环境适应性和实时反馈上的不足。</a:t>
                </a:r>
                <a:endParaRPr lang="en-US" dirty="0"/>
              </a:p>
            </p:txBody>
          </p:sp>
          <p:sp>
            <p:nvSpPr>
              <p:cNvPr id="23" name="Number4"/>
              <p:cNvSpPr txBox="1">
                <a:spLocks noChangeAspect="1"/>
              </p:cNvSpPr>
              <p:nvPr>
                <p:custDataLst>
                  <p:tags r:id="rId7"/>
                </p:custDataLst>
              </p:nvPr>
            </p:nvSpPr>
            <p:spPr>
              <a:xfrm>
                <a:off x="7619219" y="3664241"/>
                <a:ext cx="540000" cy="5400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2700">
                <a:noFill/>
              </a:ln>
              <a:effectLst>
                <a:outerShdw blurRad="254000" dist="190500" dir="2700000" algn="tl" rotWithShape="0">
                  <a:schemeClr val="bg2">
                    <a:lumMod val="90000"/>
                    <a:alpha val="40000"/>
                  </a:schemeClr>
                </a:outerShdw>
              </a:effectLst>
            </p:spPr>
            <p:txBody>
              <a:bodyPr wrap="none" lIns="91440" tIns="45720" rIns="91440" bIns="45720" rtlCol="0" anchor="ctr" anchorCtr="0">
                <a:normAutofit lnSpcReduction="10000"/>
              </a:bodyPr>
              <a:lstStyle/>
              <a:p>
                <a:pPr algn="ctr"/>
                <a:r>
                  <a:rPr kumimoji="1" lang="en-US" altLang="zh-CN" sz="2000" b="1" dirty="0">
                    <a:solidFill>
                      <a:srgbClr val="FFFFFF"/>
                    </a:solidFill>
                  </a:rPr>
                  <a:t>04</a:t>
                </a:r>
                <a:endParaRPr kumimoji="1" lang="zh-CN" altLang="en-US" sz="20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4" name="Bullet4"/>
              <p:cNvSpPr/>
              <p:nvPr>
                <p:custDataLst>
                  <p:tags r:id="rId8"/>
                </p:custDataLst>
              </p:nvPr>
            </p:nvSpPr>
            <p:spPr>
              <a:xfrm>
                <a:off x="6605084" y="4253596"/>
                <a:ext cx="2568272" cy="525961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>
                <a:outerShdw blurRad="254000" dist="190500" dir="13500000" algn="t" rotWithShape="0">
                  <a:schemeClr val="bg1">
                    <a:alpha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 anchorCtr="1">
                <a:norm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</a:rPr>
                  <a:t>市场空白填补</a:t>
                </a:r>
                <a:endParaRPr lang="en-US" dirty="0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8950628" y="1844706"/>
              <a:ext cx="2568272" cy="2359535"/>
              <a:chOff x="8950628" y="1844706"/>
              <a:chExt cx="2568272" cy="2359535"/>
            </a:xfrm>
          </p:grpSpPr>
          <p:sp>
            <p:nvSpPr>
              <p:cNvPr id="25" name="Text5"/>
              <p:cNvSpPr/>
              <p:nvPr>
                <p:custDataLst>
                  <p:tags r:id="rId3"/>
                </p:custDataLst>
              </p:nvPr>
            </p:nvSpPr>
            <p:spPr>
              <a:xfrm>
                <a:off x="8950628" y="2506133"/>
                <a:ext cx="2568272" cy="1158107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>
                <a:outerShdw blurRad="254000" dist="190500" dir="13500000" algn="t" rotWithShape="0">
                  <a:schemeClr val="bg1">
                    <a:alpha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 anchorCtr="1">
                <a:normAutofit/>
              </a:bodyPr>
              <a:lstStyle/>
              <a:p>
                <a:pPr algn="ctr">
                  <a:lnSpc>
                    <a:spcPct val="120000"/>
                  </a:lnSpc>
                </a:pPr>
                <a:r>
                  <a:rPr lang="zh-CN" altLang="en-US" sz="1200" dirty="0">
                    <a:solidFill>
                      <a:schemeClr val="tx1"/>
                    </a:solidFill>
                  </a:rPr>
                  <a:t>精准识别障碍物和提供实时语音反馈，解决出行难题。</a:t>
                </a:r>
                <a:endParaRPr lang="en-US" dirty="0"/>
              </a:p>
            </p:txBody>
          </p:sp>
          <p:sp>
            <p:nvSpPr>
              <p:cNvPr id="26" name="Number5"/>
              <p:cNvSpPr txBox="1">
                <a:spLocks noChangeAspect="1"/>
              </p:cNvSpPr>
              <p:nvPr>
                <p:custDataLst>
                  <p:tags r:id="rId4"/>
                </p:custDataLst>
              </p:nvPr>
            </p:nvSpPr>
            <p:spPr>
              <a:xfrm>
                <a:off x="9964763" y="3664241"/>
                <a:ext cx="540000" cy="54000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2700">
                <a:noFill/>
              </a:ln>
              <a:effectLst>
                <a:outerShdw blurRad="254000" dist="190500" dir="2700000" algn="tl" rotWithShape="0">
                  <a:schemeClr val="bg2">
                    <a:lumMod val="90000"/>
                    <a:alpha val="40000"/>
                  </a:schemeClr>
                </a:outerShdw>
              </a:effectLst>
            </p:spPr>
            <p:txBody>
              <a:bodyPr wrap="none" lIns="91440" tIns="45720" rIns="91440" bIns="45720" rtlCol="0" anchor="ctr" anchorCtr="0">
                <a:normAutofit lnSpcReduction="10000"/>
              </a:bodyPr>
              <a:lstStyle>
                <a:defPPr>
                  <a:defRPr lang="zh-CN"/>
                </a:defPPr>
                <a:lvl1pPr algn="ctr">
                  <a:defRPr kumimoji="1" sz="2000" b="1">
                    <a:solidFill>
                      <a:srgbClr val="FFFFFF"/>
                    </a:solidFill>
                  </a:defRPr>
                </a:lvl1pPr>
              </a:lstStyle>
              <a:p>
                <a:r>
                  <a:rPr lang="en-US" altLang="zh-CN" dirty="0"/>
                  <a:t>05</a:t>
                </a:r>
                <a:endParaRPr lang="zh-CN" altLang="en-US" dirty="0"/>
              </a:p>
            </p:txBody>
          </p:sp>
          <p:sp>
            <p:nvSpPr>
              <p:cNvPr id="27" name="Bullet5"/>
              <p:cNvSpPr/>
              <p:nvPr>
                <p:custDataLst>
                  <p:tags r:id="rId5"/>
                </p:custDataLst>
              </p:nvPr>
            </p:nvSpPr>
            <p:spPr>
              <a:xfrm>
                <a:off x="8950628" y="1844706"/>
                <a:ext cx="2568272" cy="525961"/>
              </a:xfrm>
              <a:prstGeom prst="roundRect">
                <a:avLst/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>
                <a:outerShdw blurRad="254000" dist="190500" dir="13500000" algn="t" rotWithShape="0">
                  <a:schemeClr val="bg1">
                    <a:alpha val="75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 anchorCtr="1">
                <a:norm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tx1"/>
                    </a:solidFill>
                  </a:rPr>
                  <a:t>用户痛点解决</a:t>
                </a:r>
                <a:endParaRPr lang="en-US" dirty="0"/>
              </a:p>
            </p:txBody>
          </p:sp>
        </p:grpSp>
      </p:grp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8675" y="2934996"/>
            <a:ext cx="5435600" cy="987399"/>
          </a:xfrm>
        </p:spPr>
        <p:txBody>
          <a:bodyPr>
            <a:noAutofit/>
          </a:bodyPr>
          <a:lstStyle/>
          <a:p>
            <a:r>
              <a:rPr lang="zh-CN" altLang="en-US" sz="6000" dirty="0"/>
              <a:t>发展规划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368675" y="3860800"/>
            <a:ext cx="5435600" cy="2705100"/>
          </a:xfrm>
        </p:spPr>
        <p:txBody>
          <a:bodyPr/>
          <a:lstStyle/>
          <a:p>
            <a:r>
              <a:rPr lang="zh-CN" altLang="en-US" dirty="0"/>
              <a:t>项目的未来发展方向</a:t>
            </a:r>
            <a:endParaRPr lang="en-US" dirty="0"/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发展目标</a:t>
            </a:r>
            <a:endParaRPr lang="en-US" dirty="0"/>
          </a:p>
        </p:txBody>
      </p:sp>
      <p:grpSp>
        <p:nvGrpSpPr>
          <p:cNvPr id="77" name="1819e39d-d9e4-4c14-a6fe-5465fb02ca20.source.5.zh-Hans.pptx"/>
          <p:cNvGrpSpPr/>
          <p:nvPr>
            <p:custDataLst>
              <p:tags r:id="rId1"/>
            </p:custDataLst>
          </p:nvPr>
        </p:nvGrpSpPr>
        <p:grpSpPr>
          <a:xfrm>
            <a:off x="673099" y="1248409"/>
            <a:ext cx="10845800" cy="4886326"/>
            <a:chOff x="-1094741" y="1248409"/>
            <a:chExt cx="10845800" cy="4886326"/>
          </a:xfrm>
        </p:grpSpPr>
        <p:grpSp>
          <p:nvGrpSpPr>
            <p:cNvPr id="72" name="组合 71"/>
            <p:cNvGrpSpPr/>
            <p:nvPr/>
          </p:nvGrpSpPr>
          <p:grpSpPr>
            <a:xfrm>
              <a:off x="858824" y="2753498"/>
              <a:ext cx="2024018" cy="3380602"/>
              <a:chOff x="858824" y="2753498"/>
              <a:chExt cx="2024018" cy="3380602"/>
            </a:xfrm>
          </p:grpSpPr>
          <p:sp>
            <p:nvSpPr>
              <p:cNvPr id="68" name="IconBackground1"/>
              <p:cNvSpPr/>
              <p:nvPr>
                <p:custDataLst>
                  <p:tags r:id="rId12"/>
                </p:custDataLst>
              </p:nvPr>
            </p:nvSpPr>
            <p:spPr>
              <a:xfrm>
                <a:off x="1367912" y="2753498"/>
                <a:ext cx="1005840" cy="1005840"/>
              </a:xfrm>
              <a:prstGeom prst="ellipse">
                <a:avLst/>
              </a:prstGeom>
              <a:solidFill>
                <a:schemeClr val="tx2">
                  <a:alpha val="15000"/>
                </a:schemeClr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225425" indent="-225425"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b="1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Icon1"/>
              <p:cNvSpPr/>
              <p:nvPr>
                <p:custDataLst>
                  <p:tags r:id="rId13"/>
                </p:custDataLst>
              </p:nvPr>
            </p:nvSpPr>
            <p:spPr>
              <a:xfrm>
                <a:off x="1652549" y="3038211"/>
                <a:ext cx="436566" cy="436414"/>
              </a:xfrm>
              <a:custGeom>
                <a:avLst/>
                <a:gdLst>
                  <a:gd name="connsiteX0" fmla="*/ 0 w 606933"/>
                  <a:gd name="connsiteY0" fmla="*/ 362213 h 606722"/>
                  <a:gd name="connsiteX1" fmla="*/ 88983 w 606933"/>
                  <a:gd name="connsiteY1" fmla="*/ 362213 h 606722"/>
                  <a:gd name="connsiteX2" fmla="*/ 88983 w 606933"/>
                  <a:gd name="connsiteY2" fmla="*/ 364880 h 606722"/>
                  <a:gd name="connsiteX3" fmla="*/ 88983 w 606933"/>
                  <a:gd name="connsiteY3" fmla="*/ 398210 h 606722"/>
                  <a:gd name="connsiteX4" fmla="*/ 88983 w 606933"/>
                  <a:gd name="connsiteY4" fmla="*/ 560238 h 606722"/>
                  <a:gd name="connsiteX5" fmla="*/ 88983 w 606933"/>
                  <a:gd name="connsiteY5" fmla="*/ 570637 h 606722"/>
                  <a:gd name="connsiteX6" fmla="*/ 88983 w 606933"/>
                  <a:gd name="connsiteY6" fmla="*/ 606722 h 606722"/>
                  <a:gd name="connsiteX7" fmla="*/ 0 w 606933"/>
                  <a:gd name="connsiteY7" fmla="*/ 606722 h 606722"/>
                  <a:gd name="connsiteX8" fmla="*/ 276890 w 606933"/>
                  <a:gd name="connsiteY8" fmla="*/ 335751 h 606722"/>
                  <a:gd name="connsiteX9" fmla="*/ 443069 w 606933"/>
                  <a:gd name="connsiteY9" fmla="*/ 377345 h 606722"/>
                  <a:gd name="connsiteX10" fmla="*/ 443069 w 606933"/>
                  <a:gd name="connsiteY10" fmla="*/ 423559 h 606722"/>
                  <a:gd name="connsiteX11" fmla="*/ 442802 w 606933"/>
                  <a:gd name="connsiteY11" fmla="*/ 423648 h 606722"/>
                  <a:gd name="connsiteX12" fmla="*/ 323976 w 606933"/>
                  <a:gd name="connsiteY12" fmla="*/ 394764 h 606722"/>
                  <a:gd name="connsiteX13" fmla="*/ 315342 w 606933"/>
                  <a:gd name="connsiteY13" fmla="*/ 429781 h 606722"/>
                  <a:gd name="connsiteX14" fmla="*/ 443336 w 606933"/>
                  <a:gd name="connsiteY14" fmla="*/ 460887 h 606722"/>
                  <a:gd name="connsiteX15" fmla="*/ 593493 w 606933"/>
                  <a:gd name="connsiteY15" fmla="*/ 419649 h 606722"/>
                  <a:gd name="connsiteX16" fmla="*/ 606933 w 606933"/>
                  <a:gd name="connsiteY16" fmla="*/ 470663 h 606722"/>
                  <a:gd name="connsiteX17" fmla="*/ 382810 w 606933"/>
                  <a:gd name="connsiteY17" fmla="*/ 594021 h 606722"/>
                  <a:gd name="connsiteX18" fmla="*/ 212804 w 606933"/>
                  <a:gd name="connsiteY18" fmla="*/ 546384 h 606722"/>
                  <a:gd name="connsiteX19" fmla="*/ 125042 w 606933"/>
                  <a:gd name="connsiteY19" fmla="*/ 556249 h 606722"/>
                  <a:gd name="connsiteX20" fmla="*/ 125042 w 606933"/>
                  <a:gd name="connsiteY20" fmla="*/ 519900 h 606722"/>
                  <a:gd name="connsiteX21" fmla="*/ 125042 w 606933"/>
                  <a:gd name="connsiteY21" fmla="*/ 395742 h 606722"/>
                  <a:gd name="connsiteX22" fmla="*/ 125042 w 606933"/>
                  <a:gd name="connsiteY22" fmla="*/ 362236 h 606722"/>
                  <a:gd name="connsiteX23" fmla="*/ 125042 w 606933"/>
                  <a:gd name="connsiteY23" fmla="*/ 359303 h 606722"/>
                  <a:gd name="connsiteX24" fmla="*/ 382041 w 606933"/>
                  <a:gd name="connsiteY24" fmla="*/ 177119 h 606722"/>
                  <a:gd name="connsiteX25" fmla="*/ 399471 w 606933"/>
                  <a:gd name="connsiteY25" fmla="*/ 197750 h 606722"/>
                  <a:gd name="connsiteX26" fmla="*/ 382041 w 606933"/>
                  <a:gd name="connsiteY26" fmla="*/ 218470 h 606722"/>
                  <a:gd name="connsiteX27" fmla="*/ 345841 w 606933"/>
                  <a:gd name="connsiteY27" fmla="*/ 95828 h 606722"/>
                  <a:gd name="connsiteX28" fmla="*/ 345841 w 606933"/>
                  <a:gd name="connsiteY28" fmla="*/ 137109 h 606722"/>
                  <a:gd name="connsiteX29" fmla="*/ 328341 w 606933"/>
                  <a:gd name="connsiteY29" fmla="*/ 116513 h 606722"/>
                  <a:gd name="connsiteX30" fmla="*/ 345841 w 606933"/>
                  <a:gd name="connsiteY30" fmla="*/ 95828 h 606722"/>
                  <a:gd name="connsiteX31" fmla="*/ 345877 w 606933"/>
                  <a:gd name="connsiteY31" fmla="*/ 41411 h 606722"/>
                  <a:gd name="connsiteX32" fmla="*/ 345877 w 606933"/>
                  <a:gd name="connsiteY32" fmla="*/ 59184 h 606722"/>
                  <a:gd name="connsiteX33" fmla="*/ 315978 w 606933"/>
                  <a:gd name="connsiteY33" fmla="*/ 70115 h 606722"/>
                  <a:gd name="connsiteX34" fmla="*/ 292308 w 606933"/>
                  <a:gd name="connsiteY34" fmla="*/ 116502 h 606722"/>
                  <a:gd name="connsiteX35" fmla="*/ 315978 w 606933"/>
                  <a:gd name="connsiteY35" fmla="*/ 162890 h 606722"/>
                  <a:gd name="connsiteX36" fmla="*/ 345877 w 606933"/>
                  <a:gd name="connsiteY36" fmla="*/ 173820 h 606722"/>
                  <a:gd name="connsiteX37" fmla="*/ 345877 w 606933"/>
                  <a:gd name="connsiteY37" fmla="*/ 218431 h 606722"/>
                  <a:gd name="connsiteX38" fmla="*/ 328347 w 606933"/>
                  <a:gd name="connsiteY38" fmla="*/ 197725 h 606722"/>
                  <a:gd name="connsiteX39" fmla="*/ 292308 w 606933"/>
                  <a:gd name="connsiteY39" fmla="*/ 197725 h 606722"/>
                  <a:gd name="connsiteX40" fmla="*/ 315978 w 606933"/>
                  <a:gd name="connsiteY40" fmla="*/ 244113 h 606722"/>
                  <a:gd name="connsiteX41" fmla="*/ 345877 w 606933"/>
                  <a:gd name="connsiteY41" fmla="*/ 255043 h 606722"/>
                  <a:gd name="connsiteX42" fmla="*/ 345877 w 606933"/>
                  <a:gd name="connsiteY42" fmla="*/ 272816 h 606722"/>
                  <a:gd name="connsiteX43" fmla="*/ 382004 w 606933"/>
                  <a:gd name="connsiteY43" fmla="*/ 272816 h 606722"/>
                  <a:gd name="connsiteX44" fmla="*/ 382004 w 606933"/>
                  <a:gd name="connsiteY44" fmla="*/ 255043 h 606722"/>
                  <a:gd name="connsiteX45" fmla="*/ 411814 w 606933"/>
                  <a:gd name="connsiteY45" fmla="*/ 244113 h 606722"/>
                  <a:gd name="connsiteX46" fmla="*/ 435573 w 606933"/>
                  <a:gd name="connsiteY46" fmla="*/ 197725 h 606722"/>
                  <a:gd name="connsiteX47" fmla="*/ 411814 w 606933"/>
                  <a:gd name="connsiteY47" fmla="*/ 151338 h 606722"/>
                  <a:gd name="connsiteX48" fmla="*/ 382004 w 606933"/>
                  <a:gd name="connsiteY48" fmla="*/ 140407 h 606722"/>
                  <a:gd name="connsiteX49" fmla="*/ 382004 w 606933"/>
                  <a:gd name="connsiteY49" fmla="*/ 95797 h 606722"/>
                  <a:gd name="connsiteX50" fmla="*/ 399446 w 606933"/>
                  <a:gd name="connsiteY50" fmla="*/ 116502 h 606722"/>
                  <a:gd name="connsiteX51" fmla="*/ 435573 w 606933"/>
                  <a:gd name="connsiteY51" fmla="*/ 116502 h 606722"/>
                  <a:gd name="connsiteX52" fmla="*/ 411814 w 606933"/>
                  <a:gd name="connsiteY52" fmla="*/ 70115 h 606722"/>
                  <a:gd name="connsiteX53" fmla="*/ 382004 w 606933"/>
                  <a:gd name="connsiteY53" fmla="*/ 59184 h 606722"/>
                  <a:gd name="connsiteX54" fmla="*/ 382004 w 606933"/>
                  <a:gd name="connsiteY54" fmla="*/ 41411 h 606722"/>
                  <a:gd name="connsiteX55" fmla="*/ 363941 w 606933"/>
                  <a:gd name="connsiteY55" fmla="*/ 0 h 606722"/>
                  <a:gd name="connsiteX56" fmla="*/ 521266 w 606933"/>
                  <a:gd name="connsiteY56" fmla="*/ 157114 h 606722"/>
                  <a:gd name="connsiteX57" fmla="*/ 363941 w 606933"/>
                  <a:gd name="connsiteY57" fmla="*/ 314228 h 606722"/>
                  <a:gd name="connsiteX58" fmla="*/ 206615 w 606933"/>
                  <a:gd name="connsiteY58" fmla="*/ 157114 h 606722"/>
                  <a:gd name="connsiteX59" fmla="*/ 363941 w 606933"/>
                  <a:gd name="connsiteY59" fmla="*/ 0 h 6067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606933" h="606722">
                    <a:moveTo>
                      <a:pt x="0" y="362213"/>
                    </a:moveTo>
                    <a:lnTo>
                      <a:pt x="88983" y="362213"/>
                    </a:lnTo>
                    <a:lnTo>
                      <a:pt x="88983" y="364880"/>
                    </a:lnTo>
                    <a:lnTo>
                      <a:pt x="88983" y="398210"/>
                    </a:lnTo>
                    <a:lnTo>
                      <a:pt x="88983" y="560238"/>
                    </a:lnTo>
                    <a:lnTo>
                      <a:pt x="88983" y="570637"/>
                    </a:lnTo>
                    <a:lnTo>
                      <a:pt x="88983" y="606722"/>
                    </a:lnTo>
                    <a:lnTo>
                      <a:pt x="0" y="606722"/>
                    </a:lnTo>
                    <a:close/>
                    <a:moveTo>
                      <a:pt x="276890" y="335751"/>
                    </a:moveTo>
                    <a:lnTo>
                      <a:pt x="443069" y="377345"/>
                    </a:lnTo>
                    <a:lnTo>
                      <a:pt x="443069" y="423559"/>
                    </a:lnTo>
                    <a:lnTo>
                      <a:pt x="442802" y="423648"/>
                    </a:lnTo>
                    <a:lnTo>
                      <a:pt x="323976" y="394764"/>
                    </a:lnTo>
                    <a:lnTo>
                      <a:pt x="315342" y="429781"/>
                    </a:lnTo>
                    <a:lnTo>
                      <a:pt x="443336" y="460887"/>
                    </a:lnTo>
                    <a:lnTo>
                      <a:pt x="593493" y="419649"/>
                    </a:lnTo>
                    <a:lnTo>
                      <a:pt x="606933" y="470663"/>
                    </a:lnTo>
                    <a:lnTo>
                      <a:pt x="382810" y="594021"/>
                    </a:lnTo>
                    <a:lnTo>
                      <a:pt x="212804" y="546384"/>
                    </a:lnTo>
                    <a:lnTo>
                      <a:pt x="125042" y="556249"/>
                    </a:lnTo>
                    <a:lnTo>
                      <a:pt x="125042" y="519900"/>
                    </a:lnTo>
                    <a:lnTo>
                      <a:pt x="125042" y="395742"/>
                    </a:lnTo>
                    <a:lnTo>
                      <a:pt x="125042" y="362236"/>
                    </a:lnTo>
                    <a:lnTo>
                      <a:pt x="125042" y="359303"/>
                    </a:lnTo>
                    <a:close/>
                    <a:moveTo>
                      <a:pt x="382041" y="177119"/>
                    </a:moveTo>
                    <a:cubicBezTo>
                      <a:pt x="399471" y="181654"/>
                      <a:pt x="399471" y="192859"/>
                      <a:pt x="399471" y="197750"/>
                    </a:cubicBezTo>
                    <a:cubicBezTo>
                      <a:pt x="399471" y="202641"/>
                      <a:pt x="399471" y="213934"/>
                      <a:pt x="382041" y="218470"/>
                    </a:cubicBezTo>
                    <a:close/>
                    <a:moveTo>
                      <a:pt x="345841" y="95828"/>
                    </a:moveTo>
                    <a:lnTo>
                      <a:pt x="345841" y="137109"/>
                    </a:lnTo>
                    <a:cubicBezTo>
                      <a:pt x="328341" y="132670"/>
                      <a:pt x="328341" y="121395"/>
                      <a:pt x="328341" y="116513"/>
                    </a:cubicBezTo>
                    <a:cubicBezTo>
                      <a:pt x="328341" y="111630"/>
                      <a:pt x="328341" y="100355"/>
                      <a:pt x="345841" y="95828"/>
                    </a:cubicBezTo>
                    <a:close/>
                    <a:moveTo>
                      <a:pt x="345877" y="41411"/>
                    </a:moveTo>
                    <a:lnTo>
                      <a:pt x="345877" y="59184"/>
                    </a:lnTo>
                    <a:cubicBezTo>
                      <a:pt x="334220" y="60961"/>
                      <a:pt x="324253" y="64605"/>
                      <a:pt x="315978" y="70115"/>
                    </a:cubicBezTo>
                    <a:cubicBezTo>
                      <a:pt x="300494" y="80423"/>
                      <a:pt x="292308" y="96508"/>
                      <a:pt x="292308" y="116502"/>
                    </a:cubicBezTo>
                    <a:cubicBezTo>
                      <a:pt x="292308" y="136497"/>
                      <a:pt x="300494" y="152582"/>
                      <a:pt x="315978" y="162890"/>
                    </a:cubicBezTo>
                    <a:cubicBezTo>
                      <a:pt x="324253" y="168400"/>
                      <a:pt x="334220" y="172043"/>
                      <a:pt x="345877" y="173820"/>
                    </a:cubicBezTo>
                    <a:lnTo>
                      <a:pt x="345877" y="218431"/>
                    </a:lnTo>
                    <a:cubicBezTo>
                      <a:pt x="328347" y="213899"/>
                      <a:pt x="328347" y="202613"/>
                      <a:pt x="328347" y="197725"/>
                    </a:cubicBezTo>
                    <a:lnTo>
                      <a:pt x="292308" y="197725"/>
                    </a:lnTo>
                    <a:cubicBezTo>
                      <a:pt x="292308" y="217720"/>
                      <a:pt x="300494" y="233805"/>
                      <a:pt x="315978" y="244113"/>
                    </a:cubicBezTo>
                    <a:cubicBezTo>
                      <a:pt x="324253" y="249623"/>
                      <a:pt x="334220" y="253266"/>
                      <a:pt x="345877" y="255043"/>
                    </a:cubicBezTo>
                    <a:lnTo>
                      <a:pt x="345877" y="272816"/>
                    </a:lnTo>
                    <a:lnTo>
                      <a:pt x="382004" y="272816"/>
                    </a:lnTo>
                    <a:lnTo>
                      <a:pt x="382004" y="255043"/>
                    </a:lnTo>
                    <a:cubicBezTo>
                      <a:pt x="393573" y="253266"/>
                      <a:pt x="403628" y="249623"/>
                      <a:pt x="411814" y="244113"/>
                    </a:cubicBezTo>
                    <a:cubicBezTo>
                      <a:pt x="427387" y="233805"/>
                      <a:pt x="435573" y="217720"/>
                      <a:pt x="435573" y="197725"/>
                    </a:cubicBezTo>
                    <a:cubicBezTo>
                      <a:pt x="435573" y="177731"/>
                      <a:pt x="427387" y="161735"/>
                      <a:pt x="411814" y="151338"/>
                    </a:cubicBezTo>
                    <a:cubicBezTo>
                      <a:pt x="403628" y="145917"/>
                      <a:pt x="393573" y="142273"/>
                      <a:pt x="382004" y="140407"/>
                    </a:cubicBezTo>
                    <a:lnTo>
                      <a:pt x="382004" y="95797"/>
                    </a:lnTo>
                    <a:cubicBezTo>
                      <a:pt x="399446" y="100329"/>
                      <a:pt x="399446" y="111615"/>
                      <a:pt x="399446" y="116502"/>
                    </a:cubicBezTo>
                    <a:lnTo>
                      <a:pt x="435573" y="116502"/>
                    </a:lnTo>
                    <a:cubicBezTo>
                      <a:pt x="435573" y="96508"/>
                      <a:pt x="427387" y="80423"/>
                      <a:pt x="411814" y="70115"/>
                    </a:cubicBezTo>
                    <a:cubicBezTo>
                      <a:pt x="403628" y="64605"/>
                      <a:pt x="393573" y="60961"/>
                      <a:pt x="382004" y="59184"/>
                    </a:cubicBezTo>
                    <a:lnTo>
                      <a:pt x="382004" y="41411"/>
                    </a:lnTo>
                    <a:close/>
                    <a:moveTo>
                      <a:pt x="363941" y="0"/>
                    </a:moveTo>
                    <a:cubicBezTo>
                      <a:pt x="450701" y="0"/>
                      <a:pt x="521266" y="70470"/>
                      <a:pt x="521266" y="157114"/>
                    </a:cubicBezTo>
                    <a:cubicBezTo>
                      <a:pt x="521266" y="243758"/>
                      <a:pt x="450701" y="314228"/>
                      <a:pt x="363941" y="314228"/>
                    </a:cubicBezTo>
                    <a:cubicBezTo>
                      <a:pt x="277180" y="314228"/>
                      <a:pt x="206615" y="243758"/>
                      <a:pt x="206615" y="157114"/>
                    </a:cubicBezTo>
                    <a:cubicBezTo>
                      <a:pt x="206615" y="70470"/>
                      <a:pt x="277180" y="0"/>
                      <a:pt x="363941" y="0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227965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1500">
                  <a:solidFill>
                    <a:schemeClr val="tx2"/>
                  </a:solidFill>
                </a:endParaRPr>
              </a:p>
            </p:txBody>
          </p:sp>
          <p:sp>
            <p:nvSpPr>
              <p:cNvPr id="70" name="Text1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858824" y="4520390"/>
                <a:ext cx="2024018" cy="16137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改进产品结构设计，提高佩戴舒适度。</a:t>
                </a:r>
                <a:endParaRPr lang="en-US" dirty="0"/>
              </a:p>
            </p:txBody>
          </p:sp>
          <p:sp>
            <p:nvSpPr>
              <p:cNvPr id="71" name="Bullet1"/>
              <p:cNvSpPr txBox="1"/>
              <p:nvPr>
                <p:custDataLst>
                  <p:tags r:id="rId15"/>
                </p:custDataLst>
              </p:nvPr>
            </p:nvSpPr>
            <p:spPr bwMode="auto">
              <a:xfrm>
                <a:off x="858824" y="3868616"/>
                <a:ext cx="2024018" cy="6517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结构优化</a:t>
                </a:r>
                <a:endParaRPr lang="en-US" dirty="0"/>
              </a:p>
            </p:txBody>
          </p:sp>
        </p:grpSp>
        <p:grpSp>
          <p:nvGrpSpPr>
            <p:cNvPr id="73" name="组合 72"/>
            <p:cNvGrpSpPr/>
            <p:nvPr/>
          </p:nvGrpSpPr>
          <p:grpSpPr>
            <a:xfrm>
              <a:off x="3360421" y="2753498"/>
              <a:ext cx="2025288" cy="3381237"/>
              <a:chOff x="3360421" y="2753498"/>
              <a:chExt cx="2025288" cy="3381237"/>
            </a:xfrm>
          </p:grpSpPr>
          <p:sp>
            <p:nvSpPr>
              <p:cNvPr id="64" name="IconBackground2"/>
              <p:cNvSpPr/>
              <p:nvPr>
                <p:custDataLst>
                  <p:tags r:id="rId8"/>
                </p:custDataLst>
              </p:nvPr>
            </p:nvSpPr>
            <p:spPr>
              <a:xfrm>
                <a:off x="3870779" y="2753498"/>
                <a:ext cx="1005840" cy="1005840"/>
              </a:xfrm>
              <a:prstGeom prst="ellipse">
                <a:avLst/>
              </a:prstGeom>
              <a:solidFill>
                <a:schemeClr val="accent1"/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225425" indent="-225425"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b="1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Icon2"/>
              <p:cNvSpPr/>
              <p:nvPr>
                <p:custDataLst>
                  <p:tags r:id="rId9"/>
                </p:custDataLst>
              </p:nvPr>
            </p:nvSpPr>
            <p:spPr>
              <a:xfrm>
                <a:off x="4148552" y="3017072"/>
                <a:ext cx="450294" cy="478692"/>
              </a:xfrm>
              <a:custGeom>
                <a:avLst/>
                <a:gdLst>
                  <a:gd name="T0" fmla="*/ 5573 w 7665"/>
                  <a:gd name="T1" fmla="*/ 3911 h 8160"/>
                  <a:gd name="T2" fmla="*/ 4313 w 7665"/>
                  <a:gd name="T3" fmla="*/ 3955 h 8160"/>
                  <a:gd name="T4" fmla="*/ 3511 w 7665"/>
                  <a:gd name="T5" fmla="*/ 2721 h 8160"/>
                  <a:gd name="T6" fmla="*/ 4612 w 7665"/>
                  <a:gd name="T7" fmla="*/ 2386 h 8160"/>
                  <a:gd name="T8" fmla="*/ 5309 w 7665"/>
                  <a:gd name="T9" fmla="*/ 2472 h 8160"/>
                  <a:gd name="T10" fmla="*/ 3648 w 7665"/>
                  <a:gd name="T11" fmla="*/ 7533 h 8160"/>
                  <a:gd name="T12" fmla="*/ 5037 w 7665"/>
                  <a:gd name="T13" fmla="*/ 6233 h 8160"/>
                  <a:gd name="T14" fmla="*/ 4919 w 7665"/>
                  <a:gd name="T15" fmla="*/ 6025 h 8160"/>
                  <a:gd name="T16" fmla="*/ 3511 w 7665"/>
                  <a:gd name="T17" fmla="*/ 7213 h 8160"/>
                  <a:gd name="T18" fmla="*/ 3577 w 7665"/>
                  <a:gd name="T19" fmla="*/ 7514 h 8160"/>
                  <a:gd name="T20" fmla="*/ 5309 w 7665"/>
                  <a:gd name="T21" fmla="*/ 5688 h 8160"/>
                  <a:gd name="T22" fmla="*/ 5573 w 7665"/>
                  <a:gd name="T23" fmla="*/ 4249 h 8160"/>
                  <a:gd name="T24" fmla="*/ 4561 w 7665"/>
                  <a:gd name="T25" fmla="*/ 4206 h 8160"/>
                  <a:gd name="T26" fmla="*/ 4857 w 7665"/>
                  <a:gd name="T27" fmla="*/ 5774 h 8160"/>
                  <a:gd name="T28" fmla="*/ 5309 w 7665"/>
                  <a:gd name="T29" fmla="*/ 5688 h 8160"/>
                  <a:gd name="T30" fmla="*/ 5589 w 7665"/>
                  <a:gd name="T31" fmla="*/ 2569 h 8160"/>
                  <a:gd name="T32" fmla="*/ 5973 w 7665"/>
                  <a:gd name="T33" fmla="*/ 3955 h 8160"/>
                  <a:gd name="T34" fmla="*/ 7625 w 7665"/>
                  <a:gd name="T35" fmla="*/ 3911 h 8160"/>
                  <a:gd name="T36" fmla="*/ 7338 w 7665"/>
                  <a:gd name="T37" fmla="*/ 2468 h 8160"/>
                  <a:gd name="T38" fmla="*/ 5718 w 7665"/>
                  <a:gd name="T39" fmla="*/ 2386 h 8160"/>
                  <a:gd name="T40" fmla="*/ 6930 w 7665"/>
                  <a:gd name="T41" fmla="*/ 6025 h 8160"/>
                  <a:gd name="T42" fmla="*/ 5368 w 7665"/>
                  <a:gd name="T43" fmla="*/ 6100 h 8160"/>
                  <a:gd name="T44" fmla="*/ 3511 w 7665"/>
                  <a:gd name="T45" fmla="*/ 7950 h 8160"/>
                  <a:gd name="T46" fmla="*/ 3649 w 7665"/>
                  <a:gd name="T47" fmla="*/ 8107 h 8160"/>
                  <a:gd name="T48" fmla="*/ 7051 w 7665"/>
                  <a:gd name="T49" fmla="*/ 6096 h 8160"/>
                  <a:gd name="T50" fmla="*/ 7525 w 7665"/>
                  <a:gd name="T51" fmla="*/ 4206 h 8160"/>
                  <a:gd name="T52" fmla="*/ 5836 w 7665"/>
                  <a:gd name="T53" fmla="*/ 4335 h 8160"/>
                  <a:gd name="T54" fmla="*/ 5606 w 7665"/>
                  <a:gd name="T55" fmla="*/ 5716 h 8160"/>
                  <a:gd name="T56" fmla="*/ 7212 w 7665"/>
                  <a:gd name="T57" fmla="*/ 5774 h 8160"/>
                  <a:gd name="T58" fmla="*/ 7662 w 7665"/>
                  <a:gd name="T59" fmla="*/ 4352 h 8160"/>
                  <a:gd name="T60" fmla="*/ 7525 w 7665"/>
                  <a:gd name="T61" fmla="*/ 4206 h 8160"/>
                  <a:gd name="T62" fmla="*/ 5368 w 7665"/>
                  <a:gd name="T63" fmla="*/ 2061 h 8160"/>
                  <a:gd name="T64" fmla="*/ 6930 w 7665"/>
                  <a:gd name="T65" fmla="*/ 2136 h 8160"/>
                  <a:gd name="T66" fmla="*/ 7046 w 7665"/>
                  <a:gd name="T67" fmla="*/ 1924 h 8160"/>
                  <a:gd name="T68" fmla="*/ 3511 w 7665"/>
                  <a:gd name="T69" fmla="*/ 210 h 8160"/>
                  <a:gd name="T70" fmla="*/ 4320 w 7665"/>
                  <a:gd name="T71" fmla="*/ 1361 h 8160"/>
                  <a:gd name="T72" fmla="*/ 4686 w 7665"/>
                  <a:gd name="T73" fmla="*/ 2136 h 8160"/>
                  <a:gd name="T74" fmla="*/ 5039 w 7665"/>
                  <a:gd name="T75" fmla="*/ 2066 h 8160"/>
                  <a:gd name="T76" fmla="*/ 3713 w 7665"/>
                  <a:gd name="T77" fmla="*/ 642 h 8160"/>
                  <a:gd name="T78" fmla="*/ 3511 w 7665"/>
                  <a:gd name="T79" fmla="*/ 764 h 8160"/>
                  <a:gd name="T80" fmla="*/ 4320 w 7665"/>
                  <a:gd name="T81" fmla="*/ 1361 h 8160"/>
                  <a:gd name="T82" fmla="*/ 1517 w 7665"/>
                  <a:gd name="T83" fmla="*/ 2691 h 8160"/>
                  <a:gd name="T84" fmla="*/ 2294 w 7665"/>
                  <a:gd name="T85" fmla="*/ 2147 h 8160"/>
                  <a:gd name="T86" fmla="*/ 3899 w 7665"/>
                  <a:gd name="T87" fmla="*/ 2648 h 8160"/>
                  <a:gd name="T88" fmla="*/ 4226 w 7665"/>
                  <a:gd name="T89" fmla="*/ 1509 h 8160"/>
                  <a:gd name="T90" fmla="*/ 2941 w 7665"/>
                  <a:gd name="T91" fmla="*/ 575 h 8160"/>
                  <a:gd name="T92" fmla="*/ 1792 w 7665"/>
                  <a:gd name="T93" fmla="*/ 575 h 8160"/>
                  <a:gd name="T94" fmla="*/ 198 w 7665"/>
                  <a:gd name="T95" fmla="*/ 2794 h 8160"/>
                  <a:gd name="T96" fmla="*/ 2199 w 7665"/>
                  <a:gd name="T97" fmla="*/ 4658 h 8160"/>
                  <a:gd name="T98" fmla="*/ 3415 w 7665"/>
                  <a:gd name="T99" fmla="*/ 5443 h 8160"/>
                  <a:gd name="T100" fmla="*/ 999 w 7665"/>
                  <a:gd name="T101" fmla="*/ 5469 h 8160"/>
                  <a:gd name="T102" fmla="*/ 0 w 7665"/>
                  <a:gd name="T103" fmla="*/ 5961 h 8160"/>
                  <a:gd name="T104" fmla="*/ 1792 w 7665"/>
                  <a:gd name="T105" fmla="*/ 7111 h 8160"/>
                  <a:gd name="T106" fmla="*/ 2367 w 7665"/>
                  <a:gd name="T107" fmla="*/ 8160 h 8160"/>
                  <a:gd name="T108" fmla="*/ 2941 w 7665"/>
                  <a:gd name="T109" fmla="*/ 7158 h 8160"/>
                  <a:gd name="T110" fmla="*/ 4735 w 7665"/>
                  <a:gd name="T111" fmla="*/ 5296 h 8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665" h="8160">
                    <a:moveTo>
                      <a:pt x="5610" y="3809"/>
                    </a:moveTo>
                    <a:cubicBezTo>
                      <a:pt x="5613" y="3847"/>
                      <a:pt x="5599" y="3884"/>
                      <a:pt x="5573" y="3911"/>
                    </a:cubicBezTo>
                    <a:cubicBezTo>
                      <a:pt x="5547" y="3939"/>
                      <a:pt x="5511" y="3955"/>
                      <a:pt x="5473" y="3955"/>
                    </a:cubicBezTo>
                    <a:lnTo>
                      <a:pt x="4313" y="3955"/>
                    </a:lnTo>
                    <a:cubicBezTo>
                      <a:pt x="4087" y="3768"/>
                      <a:pt x="3811" y="3628"/>
                      <a:pt x="3511" y="3515"/>
                    </a:cubicBezTo>
                    <a:lnTo>
                      <a:pt x="3511" y="2721"/>
                    </a:lnTo>
                    <a:cubicBezTo>
                      <a:pt x="3637" y="2788"/>
                      <a:pt x="3761" y="2824"/>
                      <a:pt x="3899" y="2824"/>
                    </a:cubicBezTo>
                    <a:cubicBezTo>
                      <a:pt x="4217" y="2824"/>
                      <a:pt x="4484" y="2647"/>
                      <a:pt x="4612" y="2386"/>
                    </a:cubicBezTo>
                    <a:lnTo>
                      <a:pt x="5182" y="2386"/>
                    </a:lnTo>
                    <a:cubicBezTo>
                      <a:pt x="5238" y="2386"/>
                      <a:pt x="5288" y="2420"/>
                      <a:pt x="5309" y="2472"/>
                    </a:cubicBezTo>
                    <a:cubicBezTo>
                      <a:pt x="5480" y="2893"/>
                      <a:pt x="5582" y="3343"/>
                      <a:pt x="5610" y="3809"/>
                    </a:cubicBezTo>
                    <a:close/>
                    <a:moveTo>
                      <a:pt x="3648" y="7533"/>
                    </a:moveTo>
                    <a:cubicBezTo>
                      <a:pt x="3670" y="7533"/>
                      <a:pt x="3693" y="7528"/>
                      <a:pt x="3713" y="7518"/>
                    </a:cubicBezTo>
                    <a:cubicBezTo>
                      <a:pt x="4244" y="7237"/>
                      <a:pt x="4702" y="6793"/>
                      <a:pt x="5037" y="6233"/>
                    </a:cubicBezTo>
                    <a:cubicBezTo>
                      <a:pt x="5063" y="6190"/>
                      <a:pt x="5063" y="6137"/>
                      <a:pt x="5039" y="6094"/>
                    </a:cubicBezTo>
                    <a:cubicBezTo>
                      <a:pt x="5015" y="6051"/>
                      <a:pt x="4969" y="6025"/>
                      <a:pt x="4919" y="6025"/>
                    </a:cubicBezTo>
                    <a:lnTo>
                      <a:pt x="4793" y="6025"/>
                    </a:lnTo>
                    <a:cubicBezTo>
                      <a:pt x="4595" y="6595"/>
                      <a:pt x="4150" y="7008"/>
                      <a:pt x="3511" y="7213"/>
                    </a:cubicBezTo>
                    <a:lnTo>
                      <a:pt x="3511" y="7396"/>
                    </a:lnTo>
                    <a:cubicBezTo>
                      <a:pt x="3511" y="7444"/>
                      <a:pt x="3536" y="7489"/>
                      <a:pt x="3577" y="7514"/>
                    </a:cubicBezTo>
                    <a:cubicBezTo>
                      <a:pt x="3599" y="7527"/>
                      <a:pt x="3624" y="7533"/>
                      <a:pt x="3648" y="7533"/>
                    </a:cubicBezTo>
                    <a:close/>
                    <a:moveTo>
                      <a:pt x="5309" y="5688"/>
                    </a:moveTo>
                    <a:cubicBezTo>
                      <a:pt x="5480" y="5267"/>
                      <a:pt x="5582" y="4817"/>
                      <a:pt x="5610" y="4351"/>
                    </a:cubicBezTo>
                    <a:cubicBezTo>
                      <a:pt x="5613" y="4314"/>
                      <a:pt x="5599" y="4277"/>
                      <a:pt x="5573" y="4249"/>
                    </a:cubicBezTo>
                    <a:cubicBezTo>
                      <a:pt x="5547" y="4221"/>
                      <a:pt x="5511" y="4206"/>
                      <a:pt x="5473" y="4206"/>
                    </a:cubicBezTo>
                    <a:lnTo>
                      <a:pt x="4561" y="4206"/>
                    </a:lnTo>
                    <a:cubicBezTo>
                      <a:pt x="4779" y="4480"/>
                      <a:pt x="4911" y="4831"/>
                      <a:pt x="4911" y="5296"/>
                    </a:cubicBezTo>
                    <a:cubicBezTo>
                      <a:pt x="4911" y="5465"/>
                      <a:pt x="4889" y="5622"/>
                      <a:pt x="4857" y="5774"/>
                    </a:cubicBezTo>
                    <a:lnTo>
                      <a:pt x="5181" y="5774"/>
                    </a:lnTo>
                    <a:cubicBezTo>
                      <a:pt x="5238" y="5774"/>
                      <a:pt x="5288" y="5740"/>
                      <a:pt x="5309" y="5688"/>
                    </a:cubicBezTo>
                    <a:close/>
                    <a:moveTo>
                      <a:pt x="5606" y="2444"/>
                    </a:moveTo>
                    <a:cubicBezTo>
                      <a:pt x="5580" y="2481"/>
                      <a:pt x="5574" y="2527"/>
                      <a:pt x="5589" y="2569"/>
                    </a:cubicBezTo>
                    <a:cubicBezTo>
                      <a:pt x="5729" y="2964"/>
                      <a:pt x="5812" y="3386"/>
                      <a:pt x="5836" y="3824"/>
                    </a:cubicBezTo>
                    <a:cubicBezTo>
                      <a:pt x="5840" y="3898"/>
                      <a:pt x="5900" y="3955"/>
                      <a:pt x="5973" y="3955"/>
                    </a:cubicBezTo>
                    <a:lnTo>
                      <a:pt x="7525" y="3955"/>
                    </a:lnTo>
                    <a:cubicBezTo>
                      <a:pt x="7563" y="3955"/>
                      <a:pt x="7599" y="3939"/>
                      <a:pt x="7625" y="3911"/>
                    </a:cubicBezTo>
                    <a:cubicBezTo>
                      <a:pt x="7651" y="3883"/>
                      <a:pt x="7664" y="3846"/>
                      <a:pt x="7662" y="3808"/>
                    </a:cubicBezTo>
                    <a:cubicBezTo>
                      <a:pt x="7630" y="3339"/>
                      <a:pt x="7521" y="2888"/>
                      <a:pt x="7338" y="2468"/>
                    </a:cubicBezTo>
                    <a:cubicBezTo>
                      <a:pt x="7316" y="2418"/>
                      <a:pt x="7266" y="2386"/>
                      <a:pt x="7212" y="2386"/>
                    </a:cubicBezTo>
                    <a:lnTo>
                      <a:pt x="5718" y="2386"/>
                    </a:lnTo>
                    <a:cubicBezTo>
                      <a:pt x="5674" y="2386"/>
                      <a:pt x="5632" y="2408"/>
                      <a:pt x="5606" y="2444"/>
                    </a:cubicBezTo>
                    <a:close/>
                    <a:moveTo>
                      <a:pt x="6930" y="6025"/>
                    </a:moveTo>
                    <a:lnTo>
                      <a:pt x="5491" y="6025"/>
                    </a:lnTo>
                    <a:cubicBezTo>
                      <a:pt x="5439" y="6025"/>
                      <a:pt x="5392" y="6054"/>
                      <a:pt x="5368" y="6100"/>
                    </a:cubicBezTo>
                    <a:cubicBezTo>
                      <a:pt x="4966" y="6890"/>
                      <a:pt x="4335" y="7502"/>
                      <a:pt x="3594" y="7824"/>
                    </a:cubicBezTo>
                    <a:cubicBezTo>
                      <a:pt x="3544" y="7846"/>
                      <a:pt x="3511" y="7895"/>
                      <a:pt x="3511" y="7950"/>
                    </a:cubicBezTo>
                    <a:lnTo>
                      <a:pt x="3511" y="7969"/>
                    </a:lnTo>
                    <a:cubicBezTo>
                      <a:pt x="3511" y="8046"/>
                      <a:pt x="3573" y="8107"/>
                      <a:pt x="3649" y="8107"/>
                    </a:cubicBezTo>
                    <a:cubicBezTo>
                      <a:pt x="5031" y="8107"/>
                      <a:pt x="6301" y="7407"/>
                      <a:pt x="7046" y="6236"/>
                    </a:cubicBezTo>
                    <a:cubicBezTo>
                      <a:pt x="7073" y="6194"/>
                      <a:pt x="7075" y="6140"/>
                      <a:pt x="7051" y="6096"/>
                    </a:cubicBezTo>
                    <a:cubicBezTo>
                      <a:pt x="7026" y="6052"/>
                      <a:pt x="6980" y="6025"/>
                      <a:pt x="6930" y="6025"/>
                    </a:cubicBezTo>
                    <a:close/>
                    <a:moveTo>
                      <a:pt x="7525" y="4206"/>
                    </a:moveTo>
                    <a:lnTo>
                      <a:pt x="5974" y="4206"/>
                    </a:lnTo>
                    <a:cubicBezTo>
                      <a:pt x="5901" y="4206"/>
                      <a:pt x="5840" y="4263"/>
                      <a:pt x="5836" y="4335"/>
                    </a:cubicBezTo>
                    <a:cubicBezTo>
                      <a:pt x="5812" y="4774"/>
                      <a:pt x="5729" y="5196"/>
                      <a:pt x="5589" y="5591"/>
                    </a:cubicBezTo>
                    <a:cubicBezTo>
                      <a:pt x="5574" y="5632"/>
                      <a:pt x="5580" y="5679"/>
                      <a:pt x="5606" y="5716"/>
                    </a:cubicBezTo>
                    <a:cubicBezTo>
                      <a:pt x="5632" y="5752"/>
                      <a:pt x="5674" y="5774"/>
                      <a:pt x="5718" y="5774"/>
                    </a:cubicBezTo>
                    <a:lnTo>
                      <a:pt x="7212" y="5774"/>
                    </a:lnTo>
                    <a:cubicBezTo>
                      <a:pt x="7266" y="5774"/>
                      <a:pt x="7316" y="5742"/>
                      <a:pt x="7338" y="5692"/>
                    </a:cubicBezTo>
                    <a:cubicBezTo>
                      <a:pt x="7522" y="5273"/>
                      <a:pt x="7630" y="4822"/>
                      <a:pt x="7662" y="4352"/>
                    </a:cubicBezTo>
                    <a:cubicBezTo>
                      <a:pt x="7665" y="4314"/>
                      <a:pt x="7651" y="4277"/>
                      <a:pt x="7625" y="4249"/>
                    </a:cubicBezTo>
                    <a:cubicBezTo>
                      <a:pt x="7599" y="4221"/>
                      <a:pt x="7563" y="4206"/>
                      <a:pt x="7525" y="4206"/>
                    </a:cubicBezTo>
                    <a:close/>
                    <a:moveTo>
                      <a:pt x="3594" y="336"/>
                    </a:moveTo>
                    <a:cubicBezTo>
                      <a:pt x="4335" y="658"/>
                      <a:pt x="4966" y="1270"/>
                      <a:pt x="5368" y="2061"/>
                    </a:cubicBezTo>
                    <a:cubicBezTo>
                      <a:pt x="5392" y="2107"/>
                      <a:pt x="5439" y="2136"/>
                      <a:pt x="5491" y="2136"/>
                    </a:cubicBezTo>
                    <a:lnTo>
                      <a:pt x="6930" y="2136"/>
                    </a:lnTo>
                    <a:cubicBezTo>
                      <a:pt x="6980" y="2136"/>
                      <a:pt x="7026" y="2108"/>
                      <a:pt x="7051" y="2064"/>
                    </a:cubicBezTo>
                    <a:cubicBezTo>
                      <a:pt x="7075" y="2020"/>
                      <a:pt x="7073" y="1967"/>
                      <a:pt x="7046" y="1924"/>
                    </a:cubicBezTo>
                    <a:cubicBezTo>
                      <a:pt x="6301" y="752"/>
                      <a:pt x="5031" y="53"/>
                      <a:pt x="3648" y="53"/>
                    </a:cubicBezTo>
                    <a:cubicBezTo>
                      <a:pt x="3572" y="53"/>
                      <a:pt x="3511" y="134"/>
                      <a:pt x="3511" y="210"/>
                    </a:cubicBezTo>
                    <a:cubicBezTo>
                      <a:pt x="3511" y="265"/>
                      <a:pt x="3543" y="314"/>
                      <a:pt x="3594" y="336"/>
                    </a:cubicBezTo>
                    <a:close/>
                    <a:moveTo>
                      <a:pt x="4320" y="1361"/>
                    </a:moveTo>
                    <a:cubicBezTo>
                      <a:pt x="4499" y="1464"/>
                      <a:pt x="4696" y="1698"/>
                      <a:pt x="4696" y="2036"/>
                    </a:cubicBezTo>
                    <a:cubicBezTo>
                      <a:pt x="4696" y="2070"/>
                      <a:pt x="4690" y="2103"/>
                      <a:pt x="4686" y="2136"/>
                    </a:cubicBezTo>
                    <a:lnTo>
                      <a:pt x="4920" y="2136"/>
                    </a:lnTo>
                    <a:cubicBezTo>
                      <a:pt x="4969" y="2136"/>
                      <a:pt x="5015" y="2109"/>
                      <a:pt x="5039" y="2066"/>
                    </a:cubicBezTo>
                    <a:cubicBezTo>
                      <a:pt x="5064" y="2023"/>
                      <a:pt x="5063" y="1970"/>
                      <a:pt x="5038" y="1928"/>
                    </a:cubicBezTo>
                    <a:cubicBezTo>
                      <a:pt x="4702" y="1367"/>
                      <a:pt x="4244" y="923"/>
                      <a:pt x="3713" y="642"/>
                    </a:cubicBezTo>
                    <a:cubicBezTo>
                      <a:pt x="3670" y="620"/>
                      <a:pt x="3619" y="622"/>
                      <a:pt x="3577" y="646"/>
                    </a:cubicBezTo>
                    <a:cubicBezTo>
                      <a:pt x="3536" y="671"/>
                      <a:pt x="3511" y="716"/>
                      <a:pt x="3511" y="764"/>
                    </a:cubicBezTo>
                    <a:lnTo>
                      <a:pt x="3511" y="987"/>
                    </a:lnTo>
                    <a:cubicBezTo>
                      <a:pt x="3800" y="1079"/>
                      <a:pt x="4072" y="1202"/>
                      <a:pt x="4320" y="1361"/>
                    </a:cubicBezTo>
                    <a:close/>
                    <a:moveTo>
                      <a:pt x="2820" y="3484"/>
                    </a:moveTo>
                    <a:cubicBezTo>
                      <a:pt x="1775" y="3217"/>
                      <a:pt x="1517" y="3088"/>
                      <a:pt x="1517" y="2691"/>
                    </a:cubicBezTo>
                    <a:lnTo>
                      <a:pt x="1517" y="2673"/>
                    </a:lnTo>
                    <a:cubicBezTo>
                      <a:pt x="1517" y="2380"/>
                      <a:pt x="1784" y="2147"/>
                      <a:pt x="2294" y="2147"/>
                    </a:cubicBezTo>
                    <a:cubicBezTo>
                      <a:pt x="2708" y="2147"/>
                      <a:pt x="3122" y="2294"/>
                      <a:pt x="3562" y="2553"/>
                    </a:cubicBezTo>
                    <a:cubicBezTo>
                      <a:pt x="3665" y="2613"/>
                      <a:pt x="3769" y="2648"/>
                      <a:pt x="3899" y="2648"/>
                    </a:cubicBezTo>
                    <a:cubicBezTo>
                      <a:pt x="4244" y="2648"/>
                      <a:pt x="4520" y="2380"/>
                      <a:pt x="4520" y="2035"/>
                    </a:cubicBezTo>
                    <a:cubicBezTo>
                      <a:pt x="4520" y="1777"/>
                      <a:pt x="4373" y="1594"/>
                      <a:pt x="4226" y="1509"/>
                    </a:cubicBezTo>
                    <a:cubicBezTo>
                      <a:pt x="3846" y="1267"/>
                      <a:pt x="3415" y="1107"/>
                      <a:pt x="2941" y="1029"/>
                    </a:cubicBezTo>
                    <a:lnTo>
                      <a:pt x="2941" y="575"/>
                    </a:lnTo>
                    <a:cubicBezTo>
                      <a:pt x="2941" y="257"/>
                      <a:pt x="2685" y="0"/>
                      <a:pt x="2367" y="0"/>
                    </a:cubicBezTo>
                    <a:cubicBezTo>
                      <a:pt x="2049" y="0"/>
                      <a:pt x="1792" y="257"/>
                      <a:pt x="1792" y="575"/>
                    </a:cubicBezTo>
                    <a:lnTo>
                      <a:pt x="1792" y="1025"/>
                    </a:lnTo>
                    <a:cubicBezTo>
                      <a:pt x="840" y="1201"/>
                      <a:pt x="198" y="1860"/>
                      <a:pt x="198" y="2794"/>
                    </a:cubicBezTo>
                    <a:lnTo>
                      <a:pt x="198" y="2812"/>
                    </a:lnTo>
                    <a:cubicBezTo>
                      <a:pt x="198" y="4011"/>
                      <a:pt x="983" y="4348"/>
                      <a:pt x="2199" y="4658"/>
                    </a:cubicBezTo>
                    <a:cubicBezTo>
                      <a:pt x="3208" y="4918"/>
                      <a:pt x="3415" y="5090"/>
                      <a:pt x="3415" y="5426"/>
                    </a:cubicBezTo>
                    <a:lnTo>
                      <a:pt x="3415" y="5443"/>
                    </a:lnTo>
                    <a:cubicBezTo>
                      <a:pt x="3415" y="5797"/>
                      <a:pt x="3087" y="6012"/>
                      <a:pt x="2544" y="6012"/>
                    </a:cubicBezTo>
                    <a:cubicBezTo>
                      <a:pt x="1957" y="6012"/>
                      <a:pt x="1457" y="5805"/>
                      <a:pt x="999" y="5469"/>
                    </a:cubicBezTo>
                    <a:cubicBezTo>
                      <a:pt x="913" y="5409"/>
                      <a:pt x="793" y="5349"/>
                      <a:pt x="621" y="5349"/>
                    </a:cubicBezTo>
                    <a:cubicBezTo>
                      <a:pt x="275" y="5349"/>
                      <a:pt x="0" y="5616"/>
                      <a:pt x="0" y="5961"/>
                    </a:cubicBezTo>
                    <a:cubicBezTo>
                      <a:pt x="0" y="6168"/>
                      <a:pt x="103" y="6358"/>
                      <a:pt x="250" y="6461"/>
                    </a:cubicBezTo>
                    <a:cubicBezTo>
                      <a:pt x="717" y="6796"/>
                      <a:pt x="1247" y="7008"/>
                      <a:pt x="1792" y="7111"/>
                    </a:cubicBezTo>
                    <a:lnTo>
                      <a:pt x="1792" y="7586"/>
                    </a:lnTo>
                    <a:cubicBezTo>
                      <a:pt x="1792" y="7903"/>
                      <a:pt x="2049" y="8160"/>
                      <a:pt x="2367" y="8160"/>
                    </a:cubicBezTo>
                    <a:cubicBezTo>
                      <a:pt x="2684" y="8160"/>
                      <a:pt x="2941" y="7903"/>
                      <a:pt x="2941" y="7586"/>
                    </a:cubicBezTo>
                    <a:lnTo>
                      <a:pt x="2941" y="7158"/>
                    </a:lnTo>
                    <a:cubicBezTo>
                      <a:pt x="4013" y="7025"/>
                      <a:pt x="4735" y="6378"/>
                      <a:pt x="4735" y="5314"/>
                    </a:cubicBezTo>
                    <a:lnTo>
                      <a:pt x="4735" y="5296"/>
                    </a:lnTo>
                    <a:cubicBezTo>
                      <a:pt x="4735" y="4244"/>
                      <a:pt x="4044" y="3804"/>
                      <a:pt x="2820" y="34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227965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1500">
                  <a:solidFill>
                    <a:schemeClr val="tx2"/>
                  </a:solidFill>
                </a:endParaRPr>
              </a:p>
            </p:txBody>
          </p:sp>
          <p:sp>
            <p:nvSpPr>
              <p:cNvPr id="66" name="Text2"/>
              <p:cNvSpPr/>
              <p:nvPr>
                <p:custDataLst>
                  <p:tags r:id="rId10"/>
                </p:custDataLst>
              </p:nvPr>
            </p:nvSpPr>
            <p:spPr bwMode="auto">
              <a:xfrm>
                <a:off x="3360421" y="4521025"/>
                <a:ext cx="2024018" cy="16137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提升识别精度和测距准度，增强用户体验。</a:t>
                </a:r>
                <a:endParaRPr lang="en-US" dirty="0"/>
              </a:p>
            </p:txBody>
          </p:sp>
          <p:sp>
            <p:nvSpPr>
              <p:cNvPr id="67" name="Bullet2"/>
              <p:cNvSpPr txBox="1"/>
              <p:nvPr>
                <p:custDataLst>
                  <p:tags r:id="rId11"/>
                </p:custDataLst>
              </p:nvPr>
            </p:nvSpPr>
            <p:spPr bwMode="auto">
              <a:xfrm>
                <a:off x="3361691" y="3934656"/>
                <a:ext cx="2024018" cy="6517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精度提升</a:t>
                </a:r>
                <a:endParaRPr lang="en-US" dirty="0"/>
              </a:p>
            </p:txBody>
          </p:sp>
        </p:grpSp>
        <p:grpSp>
          <p:nvGrpSpPr>
            <p:cNvPr id="76" name="组合 75"/>
            <p:cNvGrpSpPr/>
            <p:nvPr/>
          </p:nvGrpSpPr>
          <p:grpSpPr>
            <a:xfrm>
              <a:off x="6088742" y="2727463"/>
              <a:ext cx="2129428" cy="3407272"/>
              <a:chOff x="6088742" y="2727463"/>
              <a:chExt cx="2129428" cy="3407272"/>
            </a:xfrm>
          </p:grpSpPr>
          <p:sp>
            <p:nvSpPr>
              <p:cNvPr id="52" name="IconBackground5"/>
              <p:cNvSpPr/>
              <p:nvPr>
                <p:custDataLst>
                  <p:tags r:id="rId4"/>
                </p:custDataLst>
              </p:nvPr>
            </p:nvSpPr>
            <p:spPr>
              <a:xfrm>
                <a:off x="6598465" y="2727463"/>
                <a:ext cx="1005840" cy="1005840"/>
              </a:xfrm>
              <a:prstGeom prst="ellipse">
                <a:avLst/>
              </a:prstGeom>
              <a:solidFill>
                <a:schemeClr val="tx2">
                  <a:alpha val="15000"/>
                </a:schemeClr>
              </a:solidFill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/>
              <a:p>
                <a:pPr marL="225425" indent="-225425" algn="ctr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b="1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" name="Icon5"/>
              <p:cNvSpPr/>
              <p:nvPr>
                <p:custDataLst>
                  <p:tags r:id="rId5"/>
                </p:custDataLst>
              </p:nvPr>
            </p:nvSpPr>
            <p:spPr>
              <a:xfrm>
                <a:off x="6888449" y="3012735"/>
                <a:ext cx="425459" cy="436566"/>
              </a:xfrm>
              <a:custGeom>
                <a:avLst/>
                <a:gdLst>
                  <a:gd name="T0" fmla="*/ 4313 w 5734"/>
                  <a:gd name="T1" fmla="*/ 3918 h 5892"/>
                  <a:gd name="T2" fmla="*/ 5734 w 5734"/>
                  <a:gd name="T3" fmla="*/ 2497 h 5892"/>
                  <a:gd name="T4" fmla="*/ 4313 w 5734"/>
                  <a:gd name="T5" fmla="*/ 1076 h 5892"/>
                  <a:gd name="T6" fmla="*/ 4149 w 5734"/>
                  <a:gd name="T7" fmla="*/ 1085 h 5892"/>
                  <a:gd name="T8" fmla="*/ 3733 w 5734"/>
                  <a:gd name="T9" fmla="*/ 378 h 5892"/>
                  <a:gd name="T10" fmla="*/ 2768 w 5734"/>
                  <a:gd name="T11" fmla="*/ 0 h 5892"/>
                  <a:gd name="T12" fmla="*/ 1389 w 5734"/>
                  <a:gd name="T13" fmla="*/ 1076 h 5892"/>
                  <a:gd name="T14" fmla="*/ 0 w 5734"/>
                  <a:gd name="T15" fmla="*/ 2497 h 5892"/>
                  <a:gd name="T16" fmla="*/ 1421 w 5734"/>
                  <a:gd name="T17" fmla="*/ 3918 h 5892"/>
                  <a:gd name="T18" fmla="*/ 2140 w 5734"/>
                  <a:gd name="T19" fmla="*/ 3918 h 5892"/>
                  <a:gd name="T20" fmla="*/ 2140 w 5734"/>
                  <a:gd name="T21" fmla="*/ 4472 h 5892"/>
                  <a:gd name="T22" fmla="*/ 1315 w 5734"/>
                  <a:gd name="T23" fmla="*/ 4472 h 5892"/>
                  <a:gd name="T24" fmla="*/ 954 w 5734"/>
                  <a:gd name="T25" fmla="*/ 4259 h 5892"/>
                  <a:gd name="T26" fmla="*/ 540 w 5734"/>
                  <a:gd name="T27" fmla="*/ 4672 h 5892"/>
                  <a:gd name="T28" fmla="*/ 954 w 5734"/>
                  <a:gd name="T29" fmla="*/ 5086 h 5892"/>
                  <a:gd name="T30" fmla="*/ 1315 w 5734"/>
                  <a:gd name="T31" fmla="*/ 4872 h 5892"/>
                  <a:gd name="T32" fmla="*/ 2340 w 5734"/>
                  <a:gd name="T33" fmla="*/ 4872 h 5892"/>
                  <a:gd name="T34" fmla="*/ 2540 w 5734"/>
                  <a:gd name="T35" fmla="*/ 4672 h 5892"/>
                  <a:gd name="T36" fmla="*/ 2540 w 5734"/>
                  <a:gd name="T37" fmla="*/ 3918 h 5892"/>
                  <a:gd name="T38" fmla="*/ 2667 w 5734"/>
                  <a:gd name="T39" fmla="*/ 3918 h 5892"/>
                  <a:gd name="T40" fmla="*/ 2667 w 5734"/>
                  <a:gd name="T41" fmla="*/ 5117 h 5892"/>
                  <a:gd name="T42" fmla="*/ 2454 w 5734"/>
                  <a:gd name="T43" fmla="*/ 5479 h 5892"/>
                  <a:gd name="T44" fmla="*/ 2867 w 5734"/>
                  <a:gd name="T45" fmla="*/ 5892 h 5892"/>
                  <a:gd name="T46" fmla="*/ 3280 w 5734"/>
                  <a:gd name="T47" fmla="*/ 5479 h 5892"/>
                  <a:gd name="T48" fmla="*/ 3067 w 5734"/>
                  <a:gd name="T49" fmla="*/ 5117 h 5892"/>
                  <a:gd name="T50" fmla="*/ 3067 w 5734"/>
                  <a:gd name="T51" fmla="*/ 3918 h 5892"/>
                  <a:gd name="T52" fmla="*/ 3194 w 5734"/>
                  <a:gd name="T53" fmla="*/ 3918 h 5892"/>
                  <a:gd name="T54" fmla="*/ 3194 w 5734"/>
                  <a:gd name="T55" fmla="*/ 4691 h 5892"/>
                  <a:gd name="T56" fmla="*/ 3394 w 5734"/>
                  <a:gd name="T57" fmla="*/ 4891 h 5892"/>
                  <a:gd name="T58" fmla="*/ 4430 w 5734"/>
                  <a:gd name="T59" fmla="*/ 4891 h 5892"/>
                  <a:gd name="T60" fmla="*/ 4780 w 5734"/>
                  <a:gd name="T61" fmla="*/ 5085 h 5892"/>
                  <a:gd name="T62" fmla="*/ 5194 w 5734"/>
                  <a:gd name="T63" fmla="*/ 4672 h 5892"/>
                  <a:gd name="T64" fmla="*/ 4780 w 5734"/>
                  <a:gd name="T65" fmla="*/ 4259 h 5892"/>
                  <a:gd name="T66" fmla="*/ 4409 w 5734"/>
                  <a:gd name="T67" fmla="*/ 4491 h 5892"/>
                  <a:gd name="T68" fmla="*/ 3594 w 5734"/>
                  <a:gd name="T69" fmla="*/ 4491 h 5892"/>
                  <a:gd name="T70" fmla="*/ 3594 w 5734"/>
                  <a:gd name="T71" fmla="*/ 3918 h 5892"/>
                  <a:gd name="T72" fmla="*/ 4313 w 5734"/>
                  <a:gd name="T73" fmla="*/ 3918 h 5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734" h="5892">
                    <a:moveTo>
                      <a:pt x="4313" y="3918"/>
                    </a:moveTo>
                    <a:cubicBezTo>
                      <a:pt x="5096" y="3918"/>
                      <a:pt x="5734" y="3280"/>
                      <a:pt x="5734" y="2497"/>
                    </a:cubicBezTo>
                    <a:cubicBezTo>
                      <a:pt x="5734" y="1713"/>
                      <a:pt x="5096" y="1076"/>
                      <a:pt x="4313" y="1076"/>
                    </a:cubicBezTo>
                    <a:cubicBezTo>
                      <a:pt x="4258" y="1076"/>
                      <a:pt x="4203" y="1079"/>
                      <a:pt x="4149" y="1085"/>
                    </a:cubicBezTo>
                    <a:cubicBezTo>
                      <a:pt x="4084" y="816"/>
                      <a:pt x="3940" y="570"/>
                      <a:pt x="3733" y="378"/>
                    </a:cubicBezTo>
                    <a:cubicBezTo>
                      <a:pt x="3470" y="134"/>
                      <a:pt x="3127" y="0"/>
                      <a:pt x="2768" y="0"/>
                    </a:cubicBezTo>
                    <a:cubicBezTo>
                      <a:pt x="2107" y="0"/>
                      <a:pt x="1544" y="451"/>
                      <a:pt x="1389" y="1076"/>
                    </a:cubicBezTo>
                    <a:cubicBezTo>
                      <a:pt x="620" y="1093"/>
                      <a:pt x="0" y="1724"/>
                      <a:pt x="0" y="2497"/>
                    </a:cubicBezTo>
                    <a:cubicBezTo>
                      <a:pt x="0" y="3281"/>
                      <a:pt x="638" y="3918"/>
                      <a:pt x="1421" y="3918"/>
                    </a:cubicBezTo>
                    <a:lnTo>
                      <a:pt x="2140" y="3918"/>
                    </a:lnTo>
                    <a:lnTo>
                      <a:pt x="2140" y="4472"/>
                    </a:lnTo>
                    <a:lnTo>
                      <a:pt x="1315" y="4472"/>
                    </a:lnTo>
                    <a:cubicBezTo>
                      <a:pt x="1245" y="4345"/>
                      <a:pt x="1109" y="4259"/>
                      <a:pt x="954" y="4259"/>
                    </a:cubicBezTo>
                    <a:cubicBezTo>
                      <a:pt x="726" y="4259"/>
                      <a:pt x="540" y="4444"/>
                      <a:pt x="540" y="4672"/>
                    </a:cubicBezTo>
                    <a:cubicBezTo>
                      <a:pt x="540" y="4900"/>
                      <a:pt x="726" y="5086"/>
                      <a:pt x="954" y="5086"/>
                    </a:cubicBezTo>
                    <a:cubicBezTo>
                      <a:pt x="1109" y="5086"/>
                      <a:pt x="1245" y="4999"/>
                      <a:pt x="1315" y="4872"/>
                    </a:cubicBezTo>
                    <a:lnTo>
                      <a:pt x="2340" y="4872"/>
                    </a:lnTo>
                    <a:cubicBezTo>
                      <a:pt x="2451" y="4872"/>
                      <a:pt x="2540" y="4783"/>
                      <a:pt x="2540" y="4672"/>
                    </a:cubicBezTo>
                    <a:lnTo>
                      <a:pt x="2540" y="3918"/>
                    </a:lnTo>
                    <a:lnTo>
                      <a:pt x="2667" y="3918"/>
                    </a:lnTo>
                    <a:lnTo>
                      <a:pt x="2667" y="5117"/>
                    </a:lnTo>
                    <a:cubicBezTo>
                      <a:pt x="2540" y="5188"/>
                      <a:pt x="2454" y="5323"/>
                      <a:pt x="2454" y="5479"/>
                    </a:cubicBezTo>
                    <a:cubicBezTo>
                      <a:pt x="2454" y="5707"/>
                      <a:pt x="2639" y="5892"/>
                      <a:pt x="2867" y="5892"/>
                    </a:cubicBezTo>
                    <a:cubicBezTo>
                      <a:pt x="3095" y="5892"/>
                      <a:pt x="3280" y="5707"/>
                      <a:pt x="3280" y="5479"/>
                    </a:cubicBezTo>
                    <a:cubicBezTo>
                      <a:pt x="3280" y="5323"/>
                      <a:pt x="3194" y="5188"/>
                      <a:pt x="3067" y="5117"/>
                    </a:cubicBezTo>
                    <a:lnTo>
                      <a:pt x="3067" y="3918"/>
                    </a:lnTo>
                    <a:lnTo>
                      <a:pt x="3194" y="3918"/>
                    </a:lnTo>
                    <a:lnTo>
                      <a:pt x="3194" y="4691"/>
                    </a:lnTo>
                    <a:cubicBezTo>
                      <a:pt x="3194" y="4802"/>
                      <a:pt x="3283" y="4891"/>
                      <a:pt x="3394" y="4891"/>
                    </a:cubicBezTo>
                    <a:lnTo>
                      <a:pt x="4430" y="4891"/>
                    </a:lnTo>
                    <a:cubicBezTo>
                      <a:pt x="4503" y="5008"/>
                      <a:pt x="4633" y="5085"/>
                      <a:pt x="4780" y="5085"/>
                    </a:cubicBezTo>
                    <a:cubicBezTo>
                      <a:pt x="5008" y="5085"/>
                      <a:pt x="5194" y="4900"/>
                      <a:pt x="5194" y="4672"/>
                    </a:cubicBezTo>
                    <a:cubicBezTo>
                      <a:pt x="5194" y="4444"/>
                      <a:pt x="5008" y="4259"/>
                      <a:pt x="4780" y="4259"/>
                    </a:cubicBezTo>
                    <a:cubicBezTo>
                      <a:pt x="4617" y="4259"/>
                      <a:pt x="4476" y="4354"/>
                      <a:pt x="4409" y="4491"/>
                    </a:cubicBezTo>
                    <a:lnTo>
                      <a:pt x="3594" y="4491"/>
                    </a:lnTo>
                    <a:lnTo>
                      <a:pt x="3594" y="3918"/>
                    </a:lnTo>
                    <a:lnTo>
                      <a:pt x="4313" y="3918"/>
                    </a:lnTo>
                    <a:close/>
                  </a:path>
                </a:pathLst>
              </a:custGeom>
              <a:solidFill>
                <a:schemeClr val="tx2"/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defTabSz="227965">
                  <a:defRPr sz="3000" cap="none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sz="1500">
                  <a:solidFill>
                    <a:schemeClr val="tx2"/>
                  </a:solidFill>
                </a:endParaRPr>
              </a:p>
            </p:txBody>
          </p:sp>
          <p:sp>
            <p:nvSpPr>
              <p:cNvPr id="54" name="Text5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6194152" y="4521025"/>
                <a:ext cx="2024018" cy="16137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在保证质量的前提下，降低生产成本。</a:t>
                </a:r>
                <a:endParaRPr lang="en-US" dirty="0"/>
              </a:p>
            </p:txBody>
          </p:sp>
          <p:sp>
            <p:nvSpPr>
              <p:cNvPr id="55" name="Bullet5"/>
              <p:cNvSpPr txBox="1"/>
              <p:nvPr>
                <p:custDataLst>
                  <p:tags r:id="rId7"/>
                </p:custDataLst>
              </p:nvPr>
            </p:nvSpPr>
            <p:spPr bwMode="auto">
              <a:xfrm>
                <a:off x="6088742" y="3935291"/>
                <a:ext cx="2024018" cy="6517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成本控制</a:t>
                </a:r>
                <a:endParaRPr lang="en-US" dirty="0"/>
              </a:p>
            </p:txBody>
          </p:sp>
        </p:grpSp>
        <p:cxnSp>
          <p:nvCxnSpPr>
            <p:cNvPr id="42" name="ïsļiďe"/>
            <p:cNvCxnSpPr/>
            <p:nvPr>
              <p:custDataLst>
                <p:tags r:id="rId2"/>
              </p:custDataLst>
            </p:nvPr>
          </p:nvCxnSpPr>
          <p:spPr>
            <a:xfrm>
              <a:off x="3061679" y="4172425"/>
              <a:ext cx="0" cy="1396029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îŝľidè"/>
            <p:cNvCxnSpPr/>
            <p:nvPr>
              <p:custDataLst>
                <p:tags r:id="rId3"/>
              </p:custDataLst>
            </p:nvPr>
          </p:nvCxnSpPr>
          <p:spPr>
            <a:xfrm>
              <a:off x="5789869" y="4172425"/>
              <a:ext cx="0" cy="1396029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itle"/>
            <p:cNvSpPr txBox="1"/>
            <p:nvPr/>
          </p:nvSpPr>
          <p:spPr>
            <a:xfrm>
              <a:off x="-1094741" y="1248409"/>
              <a:ext cx="10845800" cy="13960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t" anchorCtr="1">
              <a:normAutofit/>
            </a:bodyPr>
            <a:lstStyle/>
            <a:p>
              <a:pPr marL="0" marR="0" lvl="0" indent="0" algn="ctr" defTabSz="913765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</a:rPr>
                <a:t>项目未来的发展目标</a:t>
              </a:r>
              <a:endParaRPr lang="en-US" dirty="0"/>
            </a:p>
          </p:txBody>
        </p:sp>
      </p:grp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发展目标</a:t>
            </a:r>
            <a:endParaRPr lang="en-US" dirty="0"/>
          </a:p>
        </p:txBody>
      </p:sp>
      <p:grpSp>
        <p:nvGrpSpPr>
          <p:cNvPr id="54" name="58714426-2457-4db7-b113-5773e6dd5bcc.source.5.zh-Hans.pptx"/>
          <p:cNvGrpSpPr/>
          <p:nvPr>
            <p:custDataLst>
              <p:tags r:id="rId1"/>
            </p:custDataLst>
          </p:nvPr>
        </p:nvGrpSpPr>
        <p:grpSpPr>
          <a:xfrm>
            <a:off x="0" y="1"/>
            <a:ext cx="12192000" cy="6068844"/>
            <a:chOff x="0" y="1"/>
            <a:chExt cx="12192000" cy="6068844"/>
          </a:xfrm>
        </p:grpSpPr>
        <p:cxnSp>
          <p:nvCxnSpPr>
            <p:cNvPr id="10" name="直接箭头连接符 9"/>
            <p:cNvCxnSpPr/>
            <p:nvPr>
              <p:custDataLst>
                <p:tags r:id="rId2"/>
              </p:custDataLst>
            </p:nvPr>
          </p:nvCxnSpPr>
          <p:spPr>
            <a:xfrm>
              <a:off x="7340600" y="3705120"/>
              <a:ext cx="4851400" cy="0"/>
            </a:xfrm>
            <a:prstGeom prst="straightConnector1">
              <a:avLst/>
            </a:prstGeom>
            <a:ln w="15875">
              <a:solidFill>
                <a:schemeClr val="tx1">
                  <a:lumMod val="50000"/>
                  <a:lumOff val="50000"/>
                  <a:alpha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箭头连接符 56"/>
            <p:cNvCxnSpPr/>
            <p:nvPr>
              <p:custDataLst>
                <p:tags r:id="rId3"/>
              </p:custDataLst>
            </p:nvPr>
          </p:nvCxnSpPr>
          <p:spPr>
            <a:xfrm>
              <a:off x="8260592" y="3705120"/>
              <a:ext cx="1193651" cy="0"/>
            </a:xfrm>
            <a:prstGeom prst="straightConnector1">
              <a:avLst/>
            </a:prstGeom>
            <a:ln w="15875">
              <a:solidFill>
                <a:schemeClr val="tx1">
                  <a:lumMod val="50000"/>
                  <a:lumOff val="50000"/>
                  <a:alpha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任意多边形: 形状 49"/>
            <p:cNvSpPr/>
            <p:nvPr/>
          </p:nvSpPr>
          <p:spPr>
            <a:xfrm>
              <a:off x="9853464" y="1"/>
              <a:ext cx="2338536" cy="2644245"/>
            </a:xfrm>
            <a:custGeom>
              <a:avLst/>
              <a:gdLst>
                <a:gd name="connsiteX0" fmla="*/ 227320 w 2338536"/>
                <a:gd name="connsiteY0" fmla="*/ 0 h 2644245"/>
                <a:gd name="connsiteX1" fmla="*/ 2338536 w 2338536"/>
                <a:gd name="connsiteY1" fmla="*/ 0 h 2644245"/>
                <a:gd name="connsiteX2" fmla="*/ 2338536 w 2338536"/>
                <a:gd name="connsiteY2" fmla="*/ 2551925 h 2644245"/>
                <a:gd name="connsiteX3" fmla="*/ 2304488 w 2338536"/>
                <a:gd name="connsiteY3" fmla="*/ 2564387 h 2644245"/>
                <a:gd name="connsiteX4" fmla="*/ 1776277 w 2338536"/>
                <a:gd name="connsiteY4" fmla="*/ 2644245 h 2644245"/>
                <a:gd name="connsiteX5" fmla="*/ 0 w 2338536"/>
                <a:gd name="connsiteY5" fmla="*/ 867968 h 2644245"/>
                <a:gd name="connsiteX6" fmla="*/ 214387 w 2338536"/>
                <a:gd name="connsiteY6" fmla="*/ 21289 h 26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536" h="2644245">
                  <a:moveTo>
                    <a:pt x="227320" y="0"/>
                  </a:moveTo>
                  <a:lnTo>
                    <a:pt x="2338536" y="0"/>
                  </a:lnTo>
                  <a:lnTo>
                    <a:pt x="2338536" y="2551925"/>
                  </a:lnTo>
                  <a:lnTo>
                    <a:pt x="2304488" y="2564387"/>
                  </a:lnTo>
                  <a:cubicBezTo>
                    <a:pt x="2137626" y="2616287"/>
                    <a:pt x="1960217" y="2644245"/>
                    <a:pt x="1776277" y="2644245"/>
                  </a:cubicBezTo>
                  <a:cubicBezTo>
                    <a:pt x="795266" y="2644245"/>
                    <a:pt x="0" y="1848979"/>
                    <a:pt x="0" y="867968"/>
                  </a:cubicBezTo>
                  <a:cubicBezTo>
                    <a:pt x="0" y="561402"/>
                    <a:pt x="77663" y="272975"/>
                    <a:pt x="214387" y="21289"/>
                  </a:cubicBezTo>
                  <a:close/>
                </a:path>
              </a:pathLst>
            </a:custGeom>
            <a:solidFill>
              <a:schemeClr val="tx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lIns="91440" tIns="93600" rIns="91440" bIns="45720" rtlCol="0" anchor="ctr"/>
            <a:lstStyle/>
            <a:p>
              <a:pPr algn="ctr"/>
              <a:endParaRPr kumimoji="1" lang="zh-CN" altLang="en-US" sz="1050">
                <a:solidFill>
                  <a:schemeClr val="tx1"/>
                </a:solidFill>
              </a:endParaRPr>
            </a:p>
          </p:txBody>
        </p:sp>
        <p:cxnSp>
          <p:nvCxnSpPr>
            <p:cNvPr id="37" name="直接箭头连接符 36"/>
            <p:cNvCxnSpPr/>
            <p:nvPr>
              <p:custDataLst>
                <p:tags r:id="rId4"/>
              </p:custDataLst>
            </p:nvPr>
          </p:nvCxnSpPr>
          <p:spPr>
            <a:xfrm>
              <a:off x="0" y="3705120"/>
              <a:ext cx="2787994" cy="0"/>
            </a:xfrm>
            <a:prstGeom prst="straightConnector1">
              <a:avLst/>
            </a:prstGeom>
            <a:ln w="15875">
              <a:solidFill>
                <a:schemeClr val="tx1">
                  <a:lumMod val="50000"/>
                  <a:lumOff val="50000"/>
                  <a:alpha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箭头连接符 27"/>
            <p:cNvCxnSpPr/>
            <p:nvPr>
              <p:custDataLst>
                <p:tags r:id="rId5"/>
              </p:custDataLst>
            </p:nvPr>
          </p:nvCxnSpPr>
          <p:spPr>
            <a:xfrm>
              <a:off x="2787994" y="3705120"/>
              <a:ext cx="2155481" cy="0"/>
            </a:xfrm>
            <a:prstGeom prst="straightConnector1">
              <a:avLst/>
            </a:prstGeom>
            <a:ln w="15875">
              <a:solidFill>
                <a:schemeClr val="tx1">
                  <a:lumMod val="50000"/>
                  <a:lumOff val="50000"/>
                  <a:alpha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/>
            <p:nvPr>
              <p:custDataLst>
                <p:tags r:id="rId6"/>
              </p:custDataLst>
            </p:nvPr>
          </p:nvCxnSpPr>
          <p:spPr>
            <a:xfrm>
              <a:off x="4943475" y="3705120"/>
              <a:ext cx="2397125" cy="0"/>
            </a:xfrm>
            <a:prstGeom prst="straightConnector1">
              <a:avLst/>
            </a:prstGeom>
            <a:ln w="15875">
              <a:solidFill>
                <a:schemeClr val="tx1">
                  <a:lumMod val="50000"/>
                  <a:lumOff val="50000"/>
                  <a:alpha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组合 7"/>
            <p:cNvGrpSpPr/>
            <p:nvPr/>
          </p:nvGrpSpPr>
          <p:grpSpPr>
            <a:xfrm>
              <a:off x="524241" y="3429000"/>
              <a:ext cx="11091264" cy="2639845"/>
              <a:chOff x="524241" y="3429000"/>
              <a:chExt cx="11091264" cy="2639845"/>
            </a:xfrm>
          </p:grpSpPr>
          <p:grpSp>
            <p:nvGrpSpPr>
              <p:cNvPr id="71" name="组合 70"/>
              <p:cNvGrpSpPr/>
              <p:nvPr/>
            </p:nvGrpSpPr>
            <p:grpSpPr>
              <a:xfrm>
                <a:off x="524241" y="3429000"/>
                <a:ext cx="2097763" cy="2639845"/>
                <a:chOff x="689951" y="3429000"/>
                <a:chExt cx="2097763" cy="2639845"/>
              </a:xfrm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689951" y="4268845"/>
                  <a:ext cx="2097763" cy="1800000"/>
                  <a:chOff x="5896925" y="1574047"/>
                  <a:chExt cx="2097763" cy="1800000"/>
                </a:xfrm>
              </p:grpSpPr>
              <p:sp>
                <p:nvSpPr>
                  <p:cNvPr id="43" name="矩形: 圆角 42"/>
                  <p:cNvSpPr/>
                  <p:nvPr>
                    <p:custDataLst>
                      <p:tags r:id="rId29"/>
                    </p:custDataLst>
                  </p:nvPr>
                </p:nvSpPr>
                <p:spPr>
                  <a:xfrm>
                    <a:off x="5896925" y="1574047"/>
                    <a:ext cx="2097763" cy="1800000"/>
                  </a:xfrm>
                  <a:prstGeom prst="roundRect">
                    <a:avLst/>
                  </a:prstGeom>
                  <a:solidFill>
                    <a:schemeClr val="tx1">
                      <a:lumMod val="25000"/>
                      <a:lumOff val="75000"/>
                      <a:alpha val="20000"/>
                    </a:schemeClr>
                  </a:solidFill>
                  <a:ln w="60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44" name="组合 43"/>
                  <p:cNvGrpSpPr/>
                  <p:nvPr/>
                </p:nvGrpSpPr>
                <p:grpSpPr>
                  <a:xfrm>
                    <a:off x="5949179" y="1827631"/>
                    <a:ext cx="1969193" cy="1327527"/>
                    <a:chOff x="7028302" y="4924859"/>
                    <a:chExt cx="2338273" cy="957880"/>
                  </a:xfrm>
                  <a:noFill/>
                </p:grpSpPr>
                <p:sp>
                  <p:nvSpPr>
                    <p:cNvPr id="45" name="Bullet1"/>
                    <p:cNvSpPr/>
                    <p:nvPr>
                      <p:custDataLst>
                        <p:tags r:id="rId30"/>
                      </p:custDataLst>
                    </p:nvPr>
                  </p:nvSpPr>
                  <p:spPr>
                    <a:xfrm>
                      <a:off x="7028303" y="4924859"/>
                      <a:ext cx="2338272" cy="331017"/>
                    </a:xfrm>
                    <a:prstGeom prst="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tIns="90000" bIns="90000" rtlCol="0" anchor="b" anchorCtr="0">
                      <a:normAutofit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9pPr>
                    </a:lstStyle>
                    <a:p>
                      <a:pPr algn="ctr"/>
                      <a:r>
                        <a:rPr kumimoji="1" lang="zh-CN" altLang="en-US" b="1" dirty="0">
                          <a:solidFill>
                            <a:schemeClr val="tx1"/>
                          </a:solidFill>
                        </a:rPr>
                        <a:t>算法优化</a:t>
                      </a:r>
                      <a:endParaRPr lang="en-US" dirty="0"/>
                    </a:p>
                  </p:txBody>
                </p:sp>
                <p:sp>
                  <p:nvSpPr>
                    <p:cNvPr id="46" name="Text1"/>
                    <p:cNvSpPr/>
                    <p:nvPr>
                      <p:custDataLst>
                        <p:tags r:id="rId31"/>
                      </p:custDataLst>
                    </p:nvPr>
                  </p:nvSpPr>
                  <p:spPr>
                    <a:xfrm>
                      <a:off x="7028302" y="5205593"/>
                      <a:ext cx="2338272" cy="67714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108000" tIns="108000" rIns="108000" bIns="108000" rtlCol="0" anchor="t" anchorCtr="0">
                      <a:normAutofit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9pPr>
                    </a:lstStyle>
                    <a:p>
                      <a:pPr algn="ctr">
                        <a:lnSpc>
                          <a:spcPct val="120000"/>
                        </a:lnSpc>
                      </a:pPr>
                      <a:r>
                        <a:rPr kumimoji="1" lang="zh-CN" altLang="en-US" sz="1200" dirty="0">
                          <a:solidFill>
                            <a:schemeClr val="tx1"/>
                          </a:solidFill>
                        </a:rPr>
                        <a:t>精细调优程序设计，降低系统延迟和误差。</a:t>
                      </a:r>
                      <a:endParaRPr lang="en-US" dirty="0"/>
                    </a:p>
                  </p:txBody>
                </p:sp>
              </p:grpSp>
            </p:grpSp>
            <p:grpSp>
              <p:nvGrpSpPr>
                <p:cNvPr id="40" name="组合 39"/>
                <p:cNvGrpSpPr/>
                <p:nvPr/>
              </p:nvGrpSpPr>
              <p:grpSpPr>
                <a:xfrm>
                  <a:off x="1533398" y="3429000"/>
                  <a:ext cx="540000" cy="540000"/>
                  <a:chOff x="6096000" y="3294813"/>
                  <a:chExt cx="540000" cy="540000"/>
                </a:xfrm>
              </p:grpSpPr>
              <p:sp>
                <p:nvSpPr>
                  <p:cNvPr id="41" name="TextBox 41"/>
                  <p:cNvSpPr txBox="1"/>
                  <p:nvPr>
                    <p:custDataLst>
                      <p:tags r:id="rId27"/>
                    </p:custDataLst>
                  </p:nvPr>
                </p:nvSpPr>
                <p:spPr>
                  <a:xfrm>
                    <a:off x="6096000" y="3294813"/>
                    <a:ext cx="540000" cy="540000"/>
                  </a:xfrm>
                  <a:prstGeom prst="ellipse">
                    <a:avLst/>
                  </a:prstGeom>
                  <a:solidFill>
                    <a:schemeClr val="accent1"/>
                  </a:solidFill>
                </p:spPr>
                <p:txBody>
                  <a:bodyPr wrap="square" lIns="108000" tIns="108000" rIns="108000" bIns="108000" rtlCol="0" anchor="ctr" anchorCtr="0">
                    <a:normAutofit fontScale="85000" lnSpcReduction="10000"/>
                  </a:bodyPr>
                  <a:lstStyle/>
                  <a:p>
                    <a:pPr algn="ctr">
                      <a:lnSpc>
                        <a:spcPct val="120000"/>
                      </a:lnSpc>
                    </a:pPr>
                    <a:endParaRPr kumimoji="1" lang="zh-CN" altLang="en-US" sz="1200" dirty="0">
                      <a:noFill/>
                    </a:endParaRPr>
                  </a:p>
                </p:txBody>
              </p:sp>
              <p:sp>
                <p:nvSpPr>
                  <p:cNvPr id="42" name="Icon1"/>
                  <p:cNvSpPr/>
                  <p:nvPr>
                    <p:custDataLst>
                      <p:tags r:id="rId28"/>
                    </p:custDataLst>
                  </p:nvPr>
                </p:nvSpPr>
                <p:spPr>
                  <a:xfrm>
                    <a:off x="6252886" y="3427110"/>
                    <a:ext cx="226228" cy="275406"/>
                  </a:xfrm>
                  <a:custGeom>
                    <a:avLst/>
                    <a:gdLst>
                      <a:gd name="connsiteX0" fmla="*/ 284197 w 438150"/>
                      <a:gd name="connsiteY0" fmla="*/ 621 h 533400"/>
                      <a:gd name="connsiteX1" fmla="*/ 286102 w 438150"/>
                      <a:gd name="connsiteY1" fmla="*/ 621 h 533400"/>
                      <a:gd name="connsiteX2" fmla="*/ 286102 w 438150"/>
                      <a:gd name="connsiteY2" fmla="*/ 124446 h 533400"/>
                      <a:gd name="connsiteX3" fmla="*/ 286102 w 438150"/>
                      <a:gd name="connsiteY3" fmla="*/ 126351 h 533400"/>
                      <a:gd name="connsiteX4" fmla="*/ 314677 w 438150"/>
                      <a:gd name="connsiteY4" fmla="*/ 153021 h 533400"/>
                      <a:gd name="connsiteX5" fmla="*/ 314677 w 438150"/>
                      <a:gd name="connsiteY5" fmla="*/ 153021 h 533400"/>
                      <a:gd name="connsiteX6" fmla="*/ 438502 w 438150"/>
                      <a:gd name="connsiteY6" fmla="*/ 153021 h 533400"/>
                      <a:gd name="connsiteX7" fmla="*/ 438502 w 438150"/>
                      <a:gd name="connsiteY7" fmla="*/ 154926 h 533400"/>
                      <a:gd name="connsiteX8" fmla="*/ 438502 w 438150"/>
                      <a:gd name="connsiteY8" fmla="*/ 505446 h 533400"/>
                      <a:gd name="connsiteX9" fmla="*/ 409927 w 438150"/>
                      <a:gd name="connsiteY9" fmla="*/ 534021 h 533400"/>
                      <a:gd name="connsiteX10" fmla="*/ 28927 w 438150"/>
                      <a:gd name="connsiteY10" fmla="*/ 534021 h 533400"/>
                      <a:gd name="connsiteX11" fmla="*/ 352 w 438150"/>
                      <a:gd name="connsiteY11" fmla="*/ 505446 h 533400"/>
                      <a:gd name="connsiteX12" fmla="*/ 352 w 438150"/>
                      <a:gd name="connsiteY12" fmla="*/ 29196 h 533400"/>
                      <a:gd name="connsiteX13" fmla="*/ 28927 w 438150"/>
                      <a:gd name="connsiteY13" fmla="*/ 621 h 533400"/>
                      <a:gd name="connsiteX14" fmla="*/ 284197 w 438150"/>
                      <a:gd name="connsiteY14" fmla="*/ 621 h 533400"/>
                      <a:gd name="connsiteX15" fmla="*/ 248002 w 438150"/>
                      <a:gd name="connsiteY15" fmla="*/ 200646 h 533400"/>
                      <a:gd name="connsiteX16" fmla="*/ 152752 w 438150"/>
                      <a:gd name="connsiteY16" fmla="*/ 200646 h 533400"/>
                      <a:gd name="connsiteX17" fmla="*/ 152752 w 438150"/>
                      <a:gd name="connsiteY17" fmla="*/ 410196 h 533400"/>
                      <a:gd name="connsiteX18" fmla="*/ 171802 w 438150"/>
                      <a:gd name="connsiteY18" fmla="*/ 410196 h 533400"/>
                      <a:gd name="connsiteX19" fmla="*/ 171802 w 438150"/>
                      <a:gd name="connsiteY19" fmla="*/ 314946 h 533400"/>
                      <a:gd name="connsiteX20" fmla="*/ 248002 w 438150"/>
                      <a:gd name="connsiteY20" fmla="*/ 314946 h 533400"/>
                      <a:gd name="connsiteX21" fmla="*/ 249907 w 438150"/>
                      <a:gd name="connsiteY21" fmla="*/ 314946 h 533400"/>
                      <a:gd name="connsiteX22" fmla="*/ 305152 w 438150"/>
                      <a:gd name="connsiteY22" fmla="*/ 257796 h 533400"/>
                      <a:gd name="connsiteX23" fmla="*/ 248002 w 438150"/>
                      <a:gd name="connsiteY23" fmla="*/ 200646 h 533400"/>
                      <a:gd name="connsiteX24" fmla="*/ 248002 w 438150"/>
                      <a:gd name="connsiteY24" fmla="*/ 200646 h 533400"/>
                      <a:gd name="connsiteX25" fmla="*/ 248002 w 438150"/>
                      <a:gd name="connsiteY25" fmla="*/ 219696 h 533400"/>
                      <a:gd name="connsiteX26" fmla="*/ 286102 w 438150"/>
                      <a:gd name="connsiteY26" fmla="*/ 257796 h 533400"/>
                      <a:gd name="connsiteX27" fmla="*/ 248002 w 438150"/>
                      <a:gd name="connsiteY27" fmla="*/ 295896 h 533400"/>
                      <a:gd name="connsiteX28" fmla="*/ 248002 w 438150"/>
                      <a:gd name="connsiteY28" fmla="*/ 295896 h 533400"/>
                      <a:gd name="connsiteX29" fmla="*/ 171802 w 438150"/>
                      <a:gd name="connsiteY29" fmla="*/ 295896 h 533400"/>
                      <a:gd name="connsiteX30" fmla="*/ 171802 w 438150"/>
                      <a:gd name="connsiteY30" fmla="*/ 219696 h 533400"/>
                      <a:gd name="connsiteX31" fmla="*/ 248002 w 438150"/>
                      <a:gd name="connsiteY31" fmla="*/ 219696 h 533400"/>
                      <a:gd name="connsiteX32" fmla="*/ 428977 w 438150"/>
                      <a:gd name="connsiteY32" fmla="*/ 133971 h 533400"/>
                      <a:gd name="connsiteX33" fmla="*/ 314677 w 438150"/>
                      <a:gd name="connsiteY33" fmla="*/ 133971 h 533400"/>
                      <a:gd name="connsiteX34" fmla="*/ 313724 w 438150"/>
                      <a:gd name="connsiteY34" fmla="*/ 133971 h 533400"/>
                      <a:gd name="connsiteX35" fmla="*/ 305152 w 438150"/>
                      <a:gd name="connsiteY35" fmla="*/ 124446 h 533400"/>
                      <a:gd name="connsiteX36" fmla="*/ 305152 w 438150"/>
                      <a:gd name="connsiteY36" fmla="*/ 124446 h 533400"/>
                      <a:gd name="connsiteX37" fmla="*/ 305152 w 438150"/>
                      <a:gd name="connsiteY37" fmla="*/ 10146 h 533400"/>
                      <a:gd name="connsiteX38" fmla="*/ 428977 w 438150"/>
                      <a:gd name="connsiteY38" fmla="*/ 133971 h 5334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</a:cxnLst>
                    <a:rect l="l" t="t" r="r" b="b"/>
                    <a:pathLst>
                      <a:path w="438150" h="533400">
                        <a:moveTo>
                          <a:pt x="284197" y="621"/>
                        </a:moveTo>
                        <a:cubicBezTo>
                          <a:pt x="285149" y="621"/>
                          <a:pt x="286102" y="621"/>
                          <a:pt x="286102" y="621"/>
                        </a:cubicBezTo>
                        <a:lnTo>
                          <a:pt x="286102" y="124446"/>
                        </a:lnTo>
                        <a:lnTo>
                          <a:pt x="286102" y="126351"/>
                        </a:lnTo>
                        <a:cubicBezTo>
                          <a:pt x="287055" y="141591"/>
                          <a:pt x="299437" y="153021"/>
                          <a:pt x="314677" y="153021"/>
                        </a:cubicBezTo>
                        <a:lnTo>
                          <a:pt x="314677" y="153021"/>
                        </a:lnTo>
                        <a:lnTo>
                          <a:pt x="438502" y="153021"/>
                        </a:lnTo>
                        <a:cubicBezTo>
                          <a:pt x="438502" y="153974"/>
                          <a:pt x="438502" y="154926"/>
                          <a:pt x="438502" y="154926"/>
                        </a:cubicBezTo>
                        <a:lnTo>
                          <a:pt x="438502" y="505446"/>
                        </a:lnTo>
                        <a:cubicBezTo>
                          <a:pt x="438502" y="521639"/>
                          <a:pt x="426120" y="534021"/>
                          <a:pt x="409927" y="534021"/>
                        </a:cubicBezTo>
                        <a:lnTo>
                          <a:pt x="28927" y="534021"/>
                        </a:lnTo>
                        <a:cubicBezTo>
                          <a:pt x="12734" y="534021"/>
                          <a:pt x="352" y="521639"/>
                          <a:pt x="352" y="505446"/>
                        </a:cubicBezTo>
                        <a:lnTo>
                          <a:pt x="352" y="29196"/>
                        </a:lnTo>
                        <a:cubicBezTo>
                          <a:pt x="352" y="13004"/>
                          <a:pt x="12734" y="621"/>
                          <a:pt x="28927" y="621"/>
                        </a:cubicBezTo>
                        <a:lnTo>
                          <a:pt x="284197" y="621"/>
                        </a:lnTo>
                        <a:close/>
                        <a:moveTo>
                          <a:pt x="248002" y="200646"/>
                        </a:moveTo>
                        <a:lnTo>
                          <a:pt x="152752" y="200646"/>
                        </a:lnTo>
                        <a:lnTo>
                          <a:pt x="152752" y="410196"/>
                        </a:lnTo>
                        <a:lnTo>
                          <a:pt x="171802" y="410196"/>
                        </a:lnTo>
                        <a:lnTo>
                          <a:pt x="171802" y="314946"/>
                        </a:lnTo>
                        <a:lnTo>
                          <a:pt x="248002" y="314946"/>
                        </a:lnTo>
                        <a:lnTo>
                          <a:pt x="249907" y="314946"/>
                        </a:lnTo>
                        <a:cubicBezTo>
                          <a:pt x="280387" y="313994"/>
                          <a:pt x="305152" y="288276"/>
                          <a:pt x="305152" y="257796"/>
                        </a:cubicBezTo>
                        <a:cubicBezTo>
                          <a:pt x="305152" y="226364"/>
                          <a:pt x="279434" y="200646"/>
                          <a:pt x="248002" y="200646"/>
                        </a:cubicBezTo>
                        <a:lnTo>
                          <a:pt x="248002" y="200646"/>
                        </a:lnTo>
                        <a:close/>
                        <a:moveTo>
                          <a:pt x="248002" y="219696"/>
                        </a:moveTo>
                        <a:cubicBezTo>
                          <a:pt x="268957" y="219696"/>
                          <a:pt x="286102" y="236841"/>
                          <a:pt x="286102" y="257796"/>
                        </a:cubicBezTo>
                        <a:cubicBezTo>
                          <a:pt x="286102" y="278751"/>
                          <a:pt x="268957" y="295896"/>
                          <a:pt x="248002" y="295896"/>
                        </a:cubicBezTo>
                        <a:lnTo>
                          <a:pt x="248002" y="295896"/>
                        </a:lnTo>
                        <a:lnTo>
                          <a:pt x="171802" y="295896"/>
                        </a:lnTo>
                        <a:lnTo>
                          <a:pt x="171802" y="219696"/>
                        </a:lnTo>
                        <a:lnTo>
                          <a:pt x="248002" y="219696"/>
                        </a:lnTo>
                        <a:close/>
                        <a:moveTo>
                          <a:pt x="428977" y="133971"/>
                        </a:moveTo>
                        <a:lnTo>
                          <a:pt x="314677" y="133971"/>
                        </a:lnTo>
                        <a:lnTo>
                          <a:pt x="313724" y="133971"/>
                        </a:lnTo>
                        <a:cubicBezTo>
                          <a:pt x="308962" y="133019"/>
                          <a:pt x="305152" y="129209"/>
                          <a:pt x="305152" y="124446"/>
                        </a:cubicBezTo>
                        <a:lnTo>
                          <a:pt x="305152" y="124446"/>
                        </a:lnTo>
                        <a:lnTo>
                          <a:pt x="305152" y="10146"/>
                        </a:lnTo>
                        <a:lnTo>
                          <a:pt x="428977" y="133971"/>
                        </a:lnTo>
                        <a:close/>
                      </a:path>
                    </a:pathLst>
                  </a:custGeom>
                  <a:solidFill>
                    <a:srgbClr val="F8F8F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zh-CN" altLang="en-US" dirty="0"/>
                  </a:p>
                </p:txBody>
              </p:sp>
            </p:grpSp>
          </p:grpSp>
          <p:grpSp>
            <p:nvGrpSpPr>
              <p:cNvPr id="6" name="组合 5"/>
              <p:cNvGrpSpPr/>
              <p:nvPr/>
            </p:nvGrpSpPr>
            <p:grpSpPr>
              <a:xfrm>
                <a:off x="2820450" y="3429000"/>
                <a:ext cx="2097763" cy="2639845"/>
                <a:chOff x="3615465" y="3429000"/>
                <a:chExt cx="2097763" cy="2639845"/>
              </a:xfrm>
            </p:grpSpPr>
            <p:grpSp>
              <p:nvGrpSpPr>
                <p:cNvPr id="29" name="组合 28"/>
                <p:cNvGrpSpPr/>
                <p:nvPr/>
              </p:nvGrpSpPr>
              <p:grpSpPr>
                <a:xfrm>
                  <a:off x="3615465" y="4268845"/>
                  <a:ext cx="2097763" cy="1800000"/>
                  <a:chOff x="5960704" y="1574047"/>
                  <a:chExt cx="2097763" cy="1800000"/>
                </a:xfrm>
              </p:grpSpPr>
              <p:sp>
                <p:nvSpPr>
                  <p:cNvPr id="33" name="矩形: 圆角 32"/>
                  <p:cNvSpPr/>
                  <p:nvPr>
                    <p:custDataLst>
                      <p:tags r:id="rId24"/>
                    </p:custDataLst>
                  </p:nvPr>
                </p:nvSpPr>
                <p:spPr>
                  <a:xfrm>
                    <a:off x="5960704" y="1574047"/>
                    <a:ext cx="2097763" cy="1800000"/>
                  </a:xfrm>
                  <a:prstGeom prst="roundRect">
                    <a:avLst/>
                  </a:prstGeom>
                  <a:solidFill>
                    <a:schemeClr val="tx1">
                      <a:lumMod val="25000"/>
                      <a:lumOff val="75000"/>
                      <a:alpha val="20000"/>
                    </a:schemeClr>
                  </a:solidFill>
                  <a:ln w="60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34" name="组合 33"/>
                  <p:cNvGrpSpPr/>
                  <p:nvPr/>
                </p:nvGrpSpPr>
                <p:grpSpPr>
                  <a:xfrm>
                    <a:off x="6025776" y="1827631"/>
                    <a:ext cx="1969192" cy="1327527"/>
                    <a:chOff x="7119256" y="4924859"/>
                    <a:chExt cx="2338272" cy="957880"/>
                  </a:xfrm>
                  <a:noFill/>
                </p:grpSpPr>
                <p:sp>
                  <p:nvSpPr>
                    <p:cNvPr id="35" name="Bullet2"/>
                    <p:cNvSpPr/>
                    <p:nvPr>
                      <p:custDataLst>
                        <p:tags r:id="rId25"/>
                      </p:custDataLst>
                    </p:nvPr>
                  </p:nvSpPr>
                  <p:spPr>
                    <a:xfrm>
                      <a:off x="7119256" y="4924859"/>
                      <a:ext cx="2338272" cy="331017"/>
                    </a:xfrm>
                    <a:prstGeom prst="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tIns="90000" bIns="90000" rtlCol="0" anchor="b" anchorCtr="0">
                      <a:normAutofit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9pPr>
                    </a:lstStyle>
                    <a:p>
                      <a:pPr algn="ctr"/>
                      <a:r>
                        <a:rPr kumimoji="1" lang="zh-CN" altLang="en-US" b="1" dirty="0">
                          <a:solidFill>
                            <a:schemeClr val="tx1"/>
                          </a:solidFill>
                        </a:rPr>
                        <a:t>定制化服务</a:t>
                      </a:r>
                      <a:endParaRPr lang="en-US" dirty="0"/>
                    </a:p>
                  </p:txBody>
                </p:sp>
                <p:sp>
                  <p:nvSpPr>
                    <p:cNvPr id="36" name="Text2"/>
                    <p:cNvSpPr/>
                    <p:nvPr>
                      <p:custDataLst>
                        <p:tags r:id="rId26"/>
                      </p:custDataLst>
                    </p:nvPr>
                  </p:nvSpPr>
                  <p:spPr>
                    <a:xfrm>
                      <a:off x="7119256" y="5205593"/>
                      <a:ext cx="2338272" cy="67714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108000" tIns="108000" rIns="108000" bIns="108000" rtlCol="0" anchor="t" anchorCtr="0">
                      <a:normAutofit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9pPr>
                    </a:lstStyle>
                    <a:p>
                      <a:pPr algn="ctr">
                        <a:lnSpc>
                          <a:spcPct val="120000"/>
                        </a:lnSpc>
                      </a:pPr>
                      <a:r>
                        <a:rPr kumimoji="1" lang="zh-CN" altLang="en-US" sz="1200" dirty="0">
                          <a:solidFill>
                            <a:schemeClr val="tx1"/>
                          </a:solidFill>
                        </a:rPr>
                        <a:t>支持用户根据环境需求定制识别物体。</a:t>
                      </a:r>
                      <a:endParaRPr lang="en-US" dirty="0"/>
                    </a:p>
                  </p:txBody>
                </p:sp>
              </p:grpSp>
            </p:grpSp>
            <p:grpSp>
              <p:nvGrpSpPr>
                <p:cNvPr id="30" name="组合 29"/>
                <p:cNvGrpSpPr/>
                <p:nvPr/>
              </p:nvGrpSpPr>
              <p:grpSpPr>
                <a:xfrm>
                  <a:off x="4395133" y="3429000"/>
                  <a:ext cx="540000" cy="540000"/>
                  <a:chOff x="4584079" y="5599496"/>
                  <a:chExt cx="540000" cy="540000"/>
                </a:xfrm>
              </p:grpSpPr>
              <p:sp>
                <p:nvSpPr>
                  <p:cNvPr id="31" name="TextBox 31"/>
                  <p:cNvSpPr txBox="1"/>
                  <p:nvPr>
                    <p:custDataLst>
                      <p:tags r:id="rId22"/>
                    </p:custDataLst>
                  </p:nvPr>
                </p:nvSpPr>
                <p:spPr>
                  <a:xfrm>
                    <a:off x="4584079" y="5599496"/>
                    <a:ext cx="540000" cy="540000"/>
                  </a:xfrm>
                  <a:prstGeom prst="ellipse">
                    <a:avLst/>
                  </a:prstGeom>
                  <a:solidFill>
                    <a:schemeClr val="accent1"/>
                  </a:solidFill>
                </p:spPr>
                <p:txBody>
                  <a:bodyPr wrap="square" lIns="108000" tIns="108000" rIns="108000" bIns="108000" rtlCol="0" anchor="ctr" anchorCtr="0">
                    <a:normAutofit fontScale="85000" lnSpcReduction="1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</a:pPr>
                    <a:endParaRPr kumimoji="1" lang="zh-CN" altLang="en-US" sz="1200" dirty="0">
                      <a:noFill/>
                    </a:endParaRPr>
                  </a:p>
                </p:txBody>
              </p:sp>
              <p:sp>
                <p:nvSpPr>
                  <p:cNvPr id="32" name="Icon2"/>
                  <p:cNvSpPr/>
                  <p:nvPr>
                    <p:custDataLst>
                      <p:tags r:id="rId23"/>
                    </p:custDataLst>
                  </p:nvPr>
                </p:nvSpPr>
                <p:spPr>
                  <a:xfrm>
                    <a:off x="4716376" y="5766219"/>
                    <a:ext cx="275406" cy="206554"/>
                  </a:xfrm>
                  <a:custGeom>
                    <a:avLst/>
                    <a:gdLst>
                      <a:gd name="connsiteX0" fmla="*/ 505433 w 533400"/>
                      <a:gd name="connsiteY0" fmla="*/ 621 h 400050"/>
                      <a:gd name="connsiteX1" fmla="*/ 534008 w 533400"/>
                      <a:gd name="connsiteY1" fmla="*/ 29196 h 400050"/>
                      <a:gd name="connsiteX2" fmla="*/ 534008 w 533400"/>
                      <a:gd name="connsiteY2" fmla="*/ 372096 h 400050"/>
                      <a:gd name="connsiteX3" fmla="*/ 505433 w 533400"/>
                      <a:gd name="connsiteY3" fmla="*/ 400671 h 400050"/>
                      <a:gd name="connsiteX4" fmla="*/ 29183 w 533400"/>
                      <a:gd name="connsiteY4" fmla="*/ 400671 h 400050"/>
                      <a:gd name="connsiteX5" fmla="*/ 608 w 533400"/>
                      <a:gd name="connsiteY5" fmla="*/ 372096 h 400050"/>
                      <a:gd name="connsiteX6" fmla="*/ 608 w 533400"/>
                      <a:gd name="connsiteY6" fmla="*/ 29196 h 400050"/>
                      <a:gd name="connsiteX7" fmla="*/ 29183 w 533400"/>
                      <a:gd name="connsiteY7" fmla="*/ 621 h 400050"/>
                      <a:gd name="connsiteX8" fmla="*/ 505433 w 533400"/>
                      <a:gd name="connsiteY8" fmla="*/ 621 h 400050"/>
                      <a:gd name="connsiteX9" fmla="*/ 391133 w 533400"/>
                      <a:gd name="connsiteY9" fmla="*/ 198741 h 400050"/>
                      <a:gd name="connsiteX10" fmla="*/ 351128 w 533400"/>
                      <a:gd name="connsiteY10" fmla="*/ 204456 h 400050"/>
                      <a:gd name="connsiteX11" fmla="*/ 351128 w 533400"/>
                      <a:gd name="connsiteY11" fmla="*/ 204456 h 400050"/>
                      <a:gd name="connsiteX12" fmla="*/ 267308 w 533400"/>
                      <a:gd name="connsiteY12" fmla="*/ 315899 h 400050"/>
                      <a:gd name="connsiteX13" fmla="*/ 264451 w 533400"/>
                      <a:gd name="connsiteY13" fmla="*/ 318756 h 400050"/>
                      <a:gd name="connsiteX14" fmla="*/ 224446 w 533400"/>
                      <a:gd name="connsiteY14" fmla="*/ 318756 h 400050"/>
                      <a:gd name="connsiteX15" fmla="*/ 224446 w 533400"/>
                      <a:gd name="connsiteY15" fmla="*/ 318756 h 400050"/>
                      <a:gd name="connsiteX16" fmla="*/ 162533 w 533400"/>
                      <a:gd name="connsiteY16" fmla="*/ 257796 h 400050"/>
                      <a:gd name="connsiteX17" fmla="*/ 160628 w 533400"/>
                      <a:gd name="connsiteY17" fmla="*/ 255891 h 400050"/>
                      <a:gd name="connsiteX18" fmla="*/ 120623 w 533400"/>
                      <a:gd name="connsiteY18" fmla="*/ 259701 h 400050"/>
                      <a:gd name="connsiteX19" fmla="*/ 120623 w 533400"/>
                      <a:gd name="connsiteY19" fmla="*/ 259701 h 400050"/>
                      <a:gd name="connsiteX20" fmla="*/ 32993 w 533400"/>
                      <a:gd name="connsiteY20" fmla="*/ 366381 h 400050"/>
                      <a:gd name="connsiteX21" fmla="*/ 31088 w 533400"/>
                      <a:gd name="connsiteY21" fmla="*/ 372096 h 400050"/>
                      <a:gd name="connsiteX22" fmla="*/ 40613 w 533400"/>
                      <a:gd name="connsiteY22" fmla="*/ 381621 h 400050"/>
                      <a:gd name="connsiteX23" fmla="*/ 40613 w 533400"/>
                      <a:gd name="connsiteY23" fmla="*/ 381621 h 400050"/>
                      <a:gd name="connsiteX24" fmla="*/ 497813 w 533400"/>
                      <a:gd name="connsiteY24" fmla="*/ 381621 h 400050"/>
                      <a:gd name="connsiteX25" fmla="*/ 503528 w 533400"/>
                      <a:gd name="connsiteY25" fmla="*/ 379716 h 400050"/>
                      <a:gd name="connsiteX26" fmla="*/ 506386 w 533400"/>
                      <a:gd name="connsiteY26" fmla="*/ 366381 h 400050"/>
                      <a:gd name="connsiteX27" fmla="*/ 506386 w 533400"/>
                      <a:gd name="connsiteY27" fmla="*/ 366381 h 400050"/>
                      <a:gd name="connsiteX28" fmla="*/ 398753 w 533400"/>
                      <a:gd name="connsiteY28" fmla="*/ 205409 h 400050"/>
                      <a:gd name="connsiteX29" fmla="*/ 391133 w 533400"/>
                      <a:gd name="connsiteY29" fmla="*/ 198741 h 400050"/>
                      <a:gd name="connsiteX30" fmla="*/ 95858 w 533400"/>
                      <a:gd name="connsiteY30" fmla="*/ 57771 h 400050"/>
                      <a:gd name="connsiteX31" fmla="*/ 57758 w 533400"/>
                      <a:gd name="connsiteY31" fmla="*/ 95871 h 400050"/>
                      <a:gd name="connsiteX32" fmla="*/ 95858 w 533400"/>
                      <a:gd name="connsiteY32" fmla="*/ 133971 h 400050"/>
                      <a:gd name="connsiteX33" fmla="*/ 133958 w 533400"/>
                      <a:gd name="connsiteY33" fmla="*/ 95871 h 400050"/>
                      <a:gd name="connsiteX34" fmla="*/ 95858 w 533400"/>
                      <a:gd name="connsiteY34" fmla="*/ 57771 h 400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</a:cxnLst>
                    <a:rect l="l" t="t" r="r" b="b"/>
                    <a:pathLst>
                      <a:path w="533400" h="400050">
                        <a:moveTo>
                          <a:pt x="505433" y="621"/>
                        </a:moveTo>
                        <a:cubicBezTo>
                          <a:pt x="521626" y="621"/>
                          <a:pt x="534008" y="13004"/>
                          <a:pt x="534008" y="29196"/>
                        </a:cubicBezTo>
                        <a:lnTo>
                          <a:pt x="534008" y="372096"/>
                        </a:lnTo>
                        <a:cubicBezTo>
                          <a:pt x="534008" y="388289"/>
                          <a:pt x="521626" y="400671"/>
                          <a:pt x="505433" y="400671"/>
                        </a:cubicBezTo>
                        <a:lnTo>
                          <a:pt x="29183" y="400671"/>
                        </a:lnTo>
                        <a:cubicBezTo>
                          <a:pt x="12990" y="400671"/>
                          <a:pt x="608" y="388289"/>
                          <a:pt x="608" y="372096"/>
                        </a:cubicBezTo>
                        <a:lnTo>
                          <a:pt x="608" y="29196"/>
                        </a:lnTo>
                        <a:cubicBezTo>
                          <a:pt x="608" y="13004"/>
                          <a:pt x="12990" y="621"/>
                          <a:pt x="29183" y="621"/>
                        </a:cubicBezTo>
                        <a:lnTo>
                          <a:pt x="505433" y="621"/>
                        </a:lnTo>
                        <a:close/>
                        <a:moveTo>
                          <a:pt x="391133" y="198741"/>
                        </a:moveTo>
                        <a:cubicBezTo>
                          <a:pt x="378751" y="189216"/>
                          <a:pt x="360653" y="192074"/>
                          <a:pt x="351128" y="204456"/>
                        </a:cubicBezTo>
                        <a:lnTo>
                          <a:pt x="351128" y="204456"/>
                        </a:lnTo>
                        <a:lnTo>
                          <a:pt x="267308" y="315899"/>
                        </a:lnTo>
                        <a:cubicBezTo>
                          <a:pt x="266355" y="316851"/>
                          <a:pt x="265403" y="317804"/>
                          <a:pt x="264451" y="318756"/>
                        </a:cubicBezTo>
                        <a:cubicBezTo>
                          <a:pt x="253021" y="330186"/>
                          <a:pt x="234923" y="330186"/>
                          <a:pt x="224446" y="318756"/>
                        </a:cubicBezTo>
                        <a:lnTo>
                          <a:pt x="224446" y="318756"/>
                        </a:lnTo>
                        <a:lnTo>
                          <a:pt x="162533" y="257796"/>
                        </a:lnTo>
                        <a:cubicBezTo>
                          <a:pt x="161580" y="256844"/>
                          <a:pt x="161580" y="256844"/>
                          <a:pt x="160628" y="255891"/>
                        </a:cubicBezTo>
                        <a:cubicBezTo>
                          <a:pt x="148246" y="245414"/>
                          <a:pt x="130148" y="247319"/>
                          <a:pt x="120623" y="259701"/>
                        </a:cubicBezTo>
                        <a:lnTo>
                          <a:pt x="120623" y="259701"/>
                        </a:lnTo>
                        <a:lnTo>
                          <a:pt x="32993" y="366381"/>
                        </a:lnTo>
                        <a:cubicBezTo>
                          <a:pt x="32040" y="368286"/>
                          <a:pt x="31088" y="370191"/>
                          <a:pt x="31088" y="372096"/>
                        </a:cubicBezTo>
                        <a:cubicBezTo>
                          <a:pt x="31088" y="377811"/>
                          <a:pt x="34898" y="381621"/>
                          <a:pt x="40613" y="381621"/>
                        </a:cubicBezTo>
                        <a:lnTo>
                          <a:pt x="40613" y="381621"/>
                        </a:lnTo>
                        <a:lnTo>
                          <a:pt x="497813" y="381621"/>
                        </a:lnTo>
                        <a:cubicBezTo>
                          <a:pt x="499718" y="381621"/>
                          <a:pt x="501623" y="380669"/>
                          <a:pt x="503528" y="379716"/>
                        </a:cubicBezTo>
                        <a:cubicBezTo>
                          <a:pt x="508290" y="376859"/>
                          <a:pt x="509243" y="371144"/>
                          <a:pt x="506386" y="366381"/>
                        </a:cubicBezTo>
                        <a:lnTo>
                          <a:pt x="506386" y="366381"/>
                        </a:lnTo>
                        <a:lnTo>
                          <a:pt x="398753" y="205409"/>
                        </a:lnTo>
                        <a:cubicBezTo>
                          <a:pt x="395896" y="202551"/>
                          <a:pt x="393990" y="200646"/>
                          <a:pt x="391133" y="198741"/>
                        </a:cubicBezTo>
                        <a:close/>
                        <a:moveTo>
                          <a:pt x="95858" y="57771"/>
                        </a:moveTo>
                        <a:cubicBezTo>
                          <a:pt x="74903" y="57771"/>
                          <a:pt x="57758" y="74916"/>
                          <a:pt x="57758" y="95871"/>
                        </a:cubicBezTo>
                        <a:cubicBezTo>
                          <a:pt x="57758" y="116826"/>
                          <a:pt x="74903" y="133971"/>
                          <a:pt x="95858" y="133971"/>
                        </a:cubicBezTo>
                        <a:cubicBezTo>
                          <a:pt x="116813" y="133971"/>
                          <a:pt x="133958" y="116826"/>
                          <a:pt x="133958" y="95871"/>
                        </a:cubicBezTo>
                        <a:cubicBezTo>
                          <a:pt x="133958" y="74916"/>
                          <a:pt x="116813" y="57771"/>
                          <a:pt x="95858" y="57771"/>
                        </a:cubicBezTo>
                        <a:close/>
                      </a:path>
                    </a:pathLst>
                  </a:custGeom>
                  <a:solidFill>
                    <a:srgbClr val="F8F8F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7" name="组合 6"/>
              <p:cNvGrpSpPr/>
              <p:nvPr/>
            </p:nvGrpSpPr>
            <p:grpSpPr>
              <a:xfrm>
                <a:off x="5052880" y="3429000"/>
                <a:ext cx="2097763" cy="2639845"/>
                <a:chOff x="6477200" y="3429000"/>
                <a:chExt cx="2097763" cy="2639845"/>
              </a:xfrm>
            </p:grpSpPr>
            <p:grpSp>
              <p:nvGrpSpPr>
                <p:cNvPr id="20" name="组合 19"/>
                <p:cNvGrpSpPr/>
                <p:nvPr/>
              </p:nvGrpSpPr>
              <p:grpSpPr>
                <a:xfrm>
                  <a:off x="6477200" y="4268845"/>
                  <a:ext cx="2097763" cy="1800000"/>
                  <a:chOff x="5960704" y="1574047"/>
                  <a:chExt cx="2097763" cy="1800000"/>
                </a:xfrm>
              </p:grpSpPr>
              <p:sp>
                <p:nvSpPr>
                  <p:cNvPr id="24" name="矩形: 圆角 23"/>
                  <p:cNvSpPr/>
                  <p:nvPr>
                    <p:custDataLst>
                      <p:tags r:id="rId19"/>
                    </p:custDataLst>
                  </p:nvPr>
                </p:nvSpPr>
                <p:spPr>
                  <a:xfrm>
                    <a:off x="5960704" y="1574047"/>
                    <a:ext cx="2097763" cy="1800000"/>
                  </a:xfrm>
                  <a:prstGeom prst="roundRect">
                    <a:avLst/>
                  </a:prstGeom>
                  <a:solidFill>
                    <a:schemeClr val="tx1">
                      <a:lumMod val="25000"/>
                      <a:lumOff val="75000"/>
                      <a:alpha val="20000"/>
                    </a:schemeClr>
                  </a:solidFill>
                  <a:ln w="60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25" name="组合 24"/>
                  <p:cNvGrpSpPr/>
                  <p:nvPr/>
                </p:nvGrpSpPr>
                <p:grpSpPr>
                  <a:xfrm>
                    <a:off x="6025776" y="1827631"/>
                    <a:ext cx="1969192" cy="1327527"/>
                    <a:chOff x="7119256" y="4924859"/>
                    <a:chExt cx="2338272" cy="957880"/>
                  </a:xfrm>
                  <a:noFill/>
                </p:grpSpPr>
                <p:sp>
                  <p:nvSpPr>
                    <p:cNvPr id="26" name="Bullet3"/>
                    <p:cNvSpPr/>
                    <p:nvPr>
                      <p:custDataLst>
                        <p:tags r:id="rId20"/>
                      </p:custDataLst>
                    </p:nvPr>
                  </p:nvSpPr>
                  <p:spPr>
                    <a:xfrm>
                      <a:off x="7119256" y="4924859"/>
                      <a:ext cx="2338272" cy="331017"/>
                    </a:xfrm>
                    <a:prstGeom prst="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tIns="90000" bIns="90000" rtlCol="0" anchor="b" anchorCtr="0">
                      <a:normAutofit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9pPr>
                    </a:lstStyle>
                    <a:p>
                      <a:pPr algn="ctr"/>
                      <a:r>
                        <a:rPr kumimoji="1" lang="zh-CN" altLang="en-US" b="1" dirty="0">
                          <a:solidFill>
                            <a:schemeClr val="tx1"/>
                          </a:solidFill>
                        </a:rPr>
                        <a:t>多平台部署</a:t>
                      </a:r>
                      <a:endParaRPr lang="en-US" dirty="0"/>
                    </a:p>
                  </p:txBody>
                </p:sp>
                <p:sp>
                  <p:nvSpPr>
                    <p:cNvPr id="27" name="Text3"/>
                    <p:cNvSpPr/>
                    <p:nvPr>
                      <p:custDataLst>
                        <p:tags r:id="rId21"/>
                      </p:custDataLst>
                    </p:nvPr>
                  </p:nvSpPr>
                  <p:spPr>
                    <a:xfrm>
                      <a:off x="7119256" y="5205593"/>
                      <a:ext cx="2338272" cy="67714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108000" tIns="108000" rIns="108000" bIns="108000" rtlCol="0" anchor="t" anchorCtr="0">
                      <a:normAutofit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9pPr>
                    </a:lstStyle>
                    <a:p>
                      <a:pPr algn="ctr">
                        <a:lnSpc>
                          <a:spcPct val="120000"/>
                        </a:lnSpc>
                      </a:pPr>
                      <a:r>
                        <a:rPr kumimoji="1" lang="zh-CN" altLang="en-US" sz="1200" dirty="0">
                          <a:solidFill>
                            <a:schemeClr val="tx1"/>
                          </a:solidFill>
                        </a:rPr>
                        <a:t>开发手机APP，拓展产品使用场景。</a:t>
                      </a:r>
                      <a:endParaRPr lang="en-US" dirty="0"/>
                    </a:p>
                  </p:txBody>
                </p:sp>
              </p:grpSp>
            </p:grpSp>
            <p:grpSp>
              <p:nvGrpSpPr>
                <p:cNvPr id="21" name="组合 20"/>
                <p:cNvGrpSpPr/>
                <p:nvPr/>
              </p:nvGrpSpPr>
              <p:grpSpPr>
                <a:xfrm>
                  <a:off x="7256868" y="3429000"/>
                  <a:ext cx="540000" cy="540000"/>
                  <a:chOff x="5460031" y="5599496"/>
                  <a:chExt cx="540000" cy="540000"/>
                </a:xfrm>
              </p:grpSpPr>
              <p:sp>
                <p:nvSpPr>
                  <p:cNvPr id="22" name="TextBox 22"/>
                  <p:cNvSpPr txBox="1"/>
                  <p:nvPr>
                    <p:custDataLst>
                      <p:tags r:id="rId17"/>
                    </p:custDataLst>
                  </p:nvPr>
                </p:nvSpPr>
                <p:spPr>
                  <a:xfrm>
                    <a:off x="5460031" y="5599496"/>
                    <a:ext cx="540000" cy="540000"/>
                  </a:xfrm>
                  <a:prstGeom prst="ellipse">
                    <a:avLst/>
                  </a:prstGeom>
                  <a:solidFill>
                    <a:schemeClr val="accent1"/>
                  </a:solidFill>
                </p:spPr>
                <p:txBody>
                  <a:bodyPr wrap="square" lIns="108000" tIns="108000" rIns="108000" bIns="108000" rtlCol="0" anchor="ctr" anchorCtr="0">
                    <a:normAutofit fontScale="85000" lnSpcReduction="1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</a:pPr>
                    <a:endParaRPr kumimoji="1" lang="zh-CN" altLang="en-US" sz="1200" dirty="0">
                      <a:noFill/>
                    </a:endParaRPr>
                  </a:p>
                </p:txBody>
              </p:sp>
              <p:sp>
                <p:nvSpPr>
                  <p:cNvPr id="23" name="Icon3"/>
                  <p:cNvSpPr/>
                  <p:nvPr>
                    <p:custDataLst>
                      <p:tags r:id="rId18"/>
                    </p:custDataLst>
                  </p:nvPr>
                </p:nvSpPr>
                <p:spPr>
                  <a:xfrm>
                    <a:off x="5604182" y="5734497"/>
                    <a:ext cx="251698" cy="269998"/>
                  </a:xfrm>
                  <a:custGeom>
                    <a:avLst/>
                    <a:gdLst>
                      <a:gd name="connsiteX0" fmla="*/ 8356 w 487477"/>
                      <a:gd name="connsiteY0" fmla="*/ 512114 h 522922"/>
                      <a:gd name="connsiteX1" fmla="*/ 8356 w 487477"/>
                      <a:gd name="connsiteY1" fmla="*/ 512114 h 522922"/>
                      <a:gd name="connsiteX2" fmla="*/ 8356 w 487477"/>
                      <a:gd name="connsiteY2" fmla="*/ 512114 h 522922"/>
                      <a:gd name="connsiteX3" fmla="*/ 7404 w 487477"/>
                      <a:gd name="connsiteY3" fmla="*/ 511161 h 522922"/>
                      <a:gd name="connsiteX4" fmla="*/ 5499 w 487477"/>
                      <a:gd name="connsiteY4" fmla="*/ 508303 h 522922"/>
                      <a:gd name="connsiteX5" fmla="*/ 5499 w 487477"/>
                      <a:gd name="connsiteY5" fmla="*/ 508303 h 522922"/>
                      <a:gd name="connsiteX6" fmla="*/ 5499 w 487477"/>
                      <a:gd name="connsiteY6" fmla="*/ 507351 h 522922"/>
                      <a:gd name="connsiteX7" fmla="*/ 4546 w 487477"/>
                      <a:gd name="connsiteY7" fmla="*/ 505446 h 522922"/>
                      <a:gd name="connsiteX8" fmla="*/ 3593 w 487477"/>
                      <a:gd name="connsiteY8" fmla="*/ 503541 h 522922"/>
                      <a:gd name="connsiteX9" fmla="*/ 3593 w 487477"/>
                      <a:gd name="connsiteY9" fmla="*/ 503541 h 522922"/>
                      <a:gd name="connsiteX10" fmla="*/ 3593 w 487477"/>
                      <a:gd name="connsiteY10" fmla="*/ 503541 h 522922"/>
                      <a:gd name="connsiteX11" fmla="*/ 3593 w 487477"/>
                      <a:gd name="connsiteY11" fmla="*/ 503541 h 522922"/>
                      <a:gd name="connsiteX12" fmla="*/ 2641 w 487477"/>
                      <a:gd name="connsiteY12" fmla="*/ 501636 h 522922"/>
                      <a:gd name="connsiteX13" fmla="*/ 2641 w 487477"/>
                      <a:gd name="connsiteY13" fmla="*/ 500684 h 522922"/>
                      <a:gd name="connsiteX14" fmla="*/ 1689 w 487477"/>
                      <a:gd name="connsiteY14" fmla="*/ 498778 h 522922"/>
                      <a:gd name="connsiteX15" fmla="*/ 736 w 487477"/>
                      <a:gd name="connsiteY15" fmla="*/ 494968 h 522922"/>
                      <a:gd name="connsiteX16" fmla="*/ 736 w 487477"/>
                      <a:gd name="connsiteY16" fmla="*/ 492111 h 522922"/>
                      <a:gd name="connsiteX17" fmla="*/ 736 w 487477"/>
                      <a:gd name="connsiteY17" fmla="*/ 485443 h 522922"/>
                      <a:gd name="connsiteX18" fmla="*/ 5499 w 487477"/>
                      <a:gd name="connsiteY18" fmla="*/ 467346 h 522922"/>
                      <a:gd name="connsiteX19" fmla="*/ 155041 w 487477"/>
                      <a:gd name="connsiteY19" fmla="*/ 151116 h 522922"/>
                      <a:gd name="connsiteX20" fmla="*/ 158851 w 487477"/>
                      <a:gd name="connsiteY20" fmla="*/ 134924 h 522922"/>
                      <a:gd name="connsiteX21" fmla="*/ 158851 w 487477"/>
                      <a:gd name="connsiteY21" fmla="*/ 19671 h 522922"/>
                      <a:gd name="connsiteX22" fmla="*/ 120751 w 487477"/>
                      <a:gd name="connsiteY22" fmla="*/ 19671 h 522922"/>
                      <a:gd name="connsiteX23" fmla="*/ 120751 w 487477"/>
                      <a:gd name="connsiteY23" fmla="*/ 621 h 522922"/>
                      <a:gd name="connsiteX24" fmla="*/ 368401 w 487477"/>
                      <a:gd name="connsiteY24" fmla="*/ 621 h 522922"/>
                      <a:gd name="connsiteX25" fmla="*/ 368401 w 487477"/>
                      <a:gd name="connsiteY25" fmla="*/ 19671 h 522922"/>
                      <a:gd name="connsiteX26" fmla="*/ 330301 w 487477"/>
                      <a:gd name="connsiteY26" fmla="*/ 19671 h 522922"/>
                      <a:gd name="connsiteX27" fmla="*/ 330301 w 487477"/>
                      <a:gd name="connsiteY27" fmla="*/ 134924 h 522922"/>
                      <a:gd name="connsiteX28" fmla="*/ 334111 w 487477"/>
                      <a:gd name="connsiteY28" fmla="*/ 151116 h 522922"/>
                      <a:gd name="connsiteX29" fmla="*/ 483654 w 487477"/>
                      <a:gd name="connsiteY29" fmla="*/ 467346 h 522922"/>
                      <a:gd name="connsiteX30" fmla="*/ 485558 w 487477"/>
                      <a:gd name="connsiteY30" fmla="*/ 504493 h 522922"/>
                      <a:gd name="connsiteX31" fmla="*/ 485558 w 487477"/>
                      <a:gd name="connsiteY31" fmla="*/ 504493 h 522922"/>
                      <a:gd name="connsiteX32" fmla="*/ 484606 w 487477"/>
                      <a:gd name="connsiteY32" fmla="*/ 506399 h 522922"/>
                      <a:gd name="connsiteX33" fmla="*/ 459841 w 487477"/>
                      <a:gd name="connsiteY33" fmla="*/ 523543 h 522922"/>
                      <a:gd name="connsiteX34" fmla="*/ 457936 w 487477"/>
                      <a:gd name="connsiteY34" fmla="*/ 523543 h 522922"/>
                      <a:gd name="connsiteX35" fmla="*/ 32168 w 487477"/>
                      <a:gd name="connsiteY35" fmla="*/ 523543 h 522922"/>
                      <a:gd name="connsiteX36" fmla="*/ 30264 w 487477"/>
                      <a:gd name="connsiteY36" fmla="*/ 523543 h 522922"/>
                      <a:gd name="connsiteX37" fmla="*/ 27406 w 487477"/>
                      <a:gd name="connsiteY37" fmla="*/ 523543 h 522922"/>
                      <a:gd name="connsiteX38" fmla="*/ 23596 w 487477"/>
                      <a:gd name="connsiteY38" fmla="*/ 522591 h 522922"/>
                      <a:gd name="connsiteX39" fmla="*/ 23596 w 487477"/>
                      <a:gd name="connsiteY39" fmla="*/ 522591 h 522922"/>
                      <a:gd name="connsiteX40" fmla="*/ 17881 w 487477"/>
                      <a:gd name="connsiteY40" fmla="*/ 520686 h 522922"/>
                      <a:gd name="connsiteX41" fmla="*/ 15976 w 487477"/>
                      <a:gd name="connsiteY41" fmla="*/ 519734 h 522922"/>
                      <a:gd name="connsiteX42" fmla="*/ 15024 w 487477"/>
                      <a:gd name="connsiteY42" fmla="*/ 518781 h 522922"/>
                      <a:gd name="connsiteX43" fmla="*/ 10261 w 487477"/>
                      <a:gd name="connsiteY43" fmla="*/ 514971 h 522922"/>
                      <a:gd name="connsiteX44" fmla="*/ 8356 w 487477"/>
                      <a:gd name="connsiteY44" fmla="*/ 512114 h 522922"/>
                      <a:gd name="connsiteX45" fmla="*/ 8356 w 487477"/>
                      <a:gd name="connsiteY45" fmla="*/ 512114 h 522922"/>
                      <a:gd name="connsiteX46" fmla="*/ 255054 w 487477"/>
                      <a:gd name="connsiteY46" fmla="*/ 402576 h 522922"/>
                      <a:gd name="connsiteX47" fmla="*/ 252196 w 487477"/>
                      <a:gd name="connsiteY47" fmla="*/ 404481 h 522922"/>
                      <a:gd name="connsiteX48" fmla="*/ 246481 w 487477"/>
                      <a:gd name="connsiteY48" fmla="*/ 408291 h 522922"/>
                      <a:gd name="connsiteX49" fmla="*/ 55029 w 487477"/>
                      <a:gd name="connsiteY49" fmla="*/ 414959 h 522922"/>
                      <a:gd name="connsiteX50" fmla="*/ 51218 w 487477"/>
                      <a:gd name="connsiteY50" fmla="*/ 413053 h 522922"/>
                      <a:gd name="connsiteX51" fmla="*/ 22643 w 487477"/>
                      <a:gd name="connsiteY51" fmla="*/ 474014 h 522922"/>
                      <a:gd name="connsiteX52" fmla="*/ 21691 w 487477"/>
                      <a:gd name="connsiteY52" fmla="*/ 475918 h 522922"/>
                      <a:gd name="connsiteX53" fmla="*/ 21691 w 487477"/>
                      <a:gd name="connsiteY53" fmla="*/ 495921 h 522922"/>
                      <a:gd name="connsiteX54" fmla="*/ 29311 w 487477"/>
                      <a:gd name="connsiteY54" fmla="*/ 502589 h 522922"/>
                      <a:gd name="connsiteX55" fmla="*/ 30264 w 487477"/>
                      <a:gd name="connsiteY55" fmla="*/ 502589 h 522922"/>
                      <a:gd name="connsiteX56" fmla="*/ 31216 w 487477"/>
                      <a:gd name="connsiteY56" fmla="*/ 502589 h 522922"/>
                      <a:gd name="connsiteX57" fmla="*/ 456983 w 487477"/>
                      <a:gd name="connsiteY57" fmla="*/ 502589 h 522922"/>
                      <a:gd name="connsiteX58" fmla="*/ 457936 w 487477"/>
                      <a:gd name="connsiteY58" fmla="*/ 502589 h 522922"/>
                      <a:gd name="connsiteX59" fmla="*/ 466508 w 487477"/>
                      <a:gd name="connsiteY59" fmla="*/ 495921 h 522922"/>
                      <a:gd name="connsiteX60" fmla="*/ 467461 w 487477"/>
                      <a:gd name="connsiteY60" fmla="*/ 477824 h 522922"/>
                      <a:gd name="connsiteX61" fmla="*/ 466508 w 487477"/>
                      <a:gd name="connsiteY61" fmla="*/ 475918 h 522922"/>
                      <a:gd name="connsiteX62" fmla="*/ 465556 w 487477"/>
                      <a:gd name="connsiteY62" fmla="*/ 474014 h 522922"/>
                      <a:gd name="connsiteX63" fmla="*/ 423646 w 487477"/>
                      <a:gd name="connsiteY63" fmla="*/ 385431 h 522922"/>
                      <a:gd name="connsiteX64" fmla="*/ 255054 w 487477"/>
                      <a:gd name="connsiteY64" fmla="*/ 402576 h 522922"/>
                      <a:gd name="connsiteX65" fmla="*/ 305536 w 487477"/>
                      <a:gd name="connsiteY65" fmla="*/ 255891 h 522922"/>
                      <a:gd name="connsiteX66" fmla="*/ 272199 w 487477"/>
                      <a:gd name="connsiteY66" fmla="*/ 289228 h 522922"/>
                      <a:gd name="connsiteX67" fmla="*/ 305536 w 487477"/>
                      <a:gd name="connsiteY67" fmla="*/ 322566 h 522922"/>
                      <a:gd name="connsiteX68" fmla="*/ 338874 w 487477"/>
                      <a:gd name="connsiteY68" fmla="*/ 289228 h 522922"/>
                      <a:gd name="connsiteX69" fmla="*/ 305536 w 487477"/>
                      <a:gd name="connsiteY69" fmla="*/ 255891 h 5229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</a:cxnLst>
                    <a:rect l="l" t="t" r="r" b="b"/>
                    <a:pathLst>
                      <a:path w="487477" h="522922">
                        <a:moveTo>
                          <a:pt x="8356" y="512114"/>
                        </a:moveTo>
                        <a:lnTo>
                          <a:pt x="8356" y="512114"/>
                        </a:lnTo>
                        <a:lnTo>
                          <a:pt x="8356" y="512114"/>
                        </a:lnTo>
                        <a:lnTo>
                          <a:pt x="7404" y="511161"/>
                        </a:lnTo>
                        <a:cubicBezTo>
                          <a:pt x="6451" y="510209"/>
                          <a:pt x="6451" y="509256"/>
                          <a:pt x="5499" y="508303"/>
                        </a:cubicBezTo>
                        <a:lnTo>
                          <a:pt x="5499" y="508303"/>
                        </a:lnTo>
                        <a:lnTo>
                          <a:pt x="5499" y="507351"/>
                        </a:lnTo>
                        <a:lnTo>
                          <a:pt x="4546" y="505446"/>
                        </a:lnTo>
                        <a:lnTo>
                          <a:pt x="3593" y="503541"/>
                        </a:lnTo>
                        <a:lnTo>
                          <a:pt x="3593" y="503541"/>
                        </a:lnTo>
                        <a:lnTo>
                          <a:pt x="3593" y="503541"/>
                        </a:lnTo>
                        <a:lnTo>
                          <a:pt x="3593" y="503541"/>
                        </a:lnTo>
                        <a:lnTo>
                          <a:pt x="2641" y="501636"/>
                        </a:lnTo>
                        <a:cubicBezTo>
                          <a:pt x="2641" y="501636"/>
                          <a:pt x="2641" y="500684"/>
                          <a:pt x="2641" y="500684"/>
                        </a:cubicBezTo>
                        <a:cubicBezTo>
                          <a:pt x="2641" y="499731"/>
                          <a:pt x="2641" y="499731"/>
                          <a:pt x="1689" y="498778"/>
                        </a:cubicBezTo>
                        <a:cubicBezTo>
                          <a:pt x="1689" y="497826"/>
                          <a:pt x="736" y="495921"/>
                          <a:pt x="736" y="494968"/>
                        </a:cubicBezTo>
                        <a:lnTo>
                          <a:pt x="736" y="492111"/>
                        </a:lnTo>
                        <a:cubicBezTo>
                          <a:pt x="736" y="490206"/>
                          <a:pt x="736" y="487349"/>
                          <a:pt x="736" y="485443"/>
                        </a:cubicBezTo>
                        <a:cubicBezTo>
                          <a:pt x="736" y="478776"/>
                          <a:pt x="2641" y="473061"/>
                          <a:pt x="5499" y="467346"/>
                        </a:cubicBezTo>
                        <a:lnTo>
                          <a:pt x="155041" y="151116"/>
                        </a:lnTo>
                        <a:cubicBezTo>
                          <a:pt x="157899" y="146353"/>
                          <a:pt x="158851" y="140639"/>
                          <a:pt x="158851" y="134924"/>
                        </a:cubicBezTo>
                        <a:lnTo>
                          <a:pt x="158851" y="19671"/>
                        </a:lnTo>
                        <a:lnTo>
                          <a:pt x="120751" y="19671"/>
                        </a:lnTo>
                        <a:lnTo>
                          <a:pt x="120751" y="621"/>
                        </a:lnTo>
                        <a:lnTo>
                          <a:pt x="368401" y="621"/>
                        </a:lnTo>
                        <a:lnTo>
                          <a:pt x="368401" y="19671"/>
                        </a:lnTo>
                        <a:lnTo>
                          <a:pt x="330301" y="19671"/>
                        </a:lnTo>
                        <a:lnTo>
                          <a:pt x="330301" y="134924"/>
                        </a:lnTo>
                        <a:cubicBezTo>
                          <a:pt x="330301" y="140639"/>
                          <a:pt x="331254" y="146353"/>
                          <a:pt x="334111" y="151116"/>
                        </a:cubicBezTo>
                        <a:lnTo>
                          <a:pt x="483654" y="467346"/>
                        </a:lnTo>
                        <a:cubicBezTo>
                          <a:pt x="489368" y="478776"/>
                          <a:pt x="489368" y="492111"/>
                          <a:pt x="485558" y="504493"/>
                        </a:cubicBezTo>
                        <a:lnTo>
                          <a:pt x="485558" y="504493"/>
                        </a:lnTo>
                        <a:lnTo>
                          <a:pt x="484606" y="506399"/>
                        </a:lnTo>
                        <a:cubicBezTo>
                          <a:pt x="479843" y="515924"/>
                          <a:pt x="470318" y="522591"/>
                          <a:pt x="459841" y="523543"/>
                        </a:cubicBezTo>
                        <a:lnTo>
                          <a:pt x="457936" y="523543"/>
                        </a:lnTo>
                        <a:lnTo>
                          <a:pt x="32168" y="523543"/>
                        </a:lnTo>
                        <a:lnTo>
                          <a:pt x="30264" y="523543"/>
                        </a:lnTo>
                        <a:cubicBezTo>
                          <a:pt x="29311" y="523543"/>
                          <a:pt x="28358" y="523543"/>
                          <a:pt x="27406" y="523543"/>
                        </a:cubicBezTo>
                        <a:cubicBezTo>
                          <a:pt x="26454" y="523543"/>
                          <a:pt x="24549" y="523543"/>
                          <a:pt x="23596" y="522591"/>
                        </a:cubicBezTo>
                        <a:lnTo>
                          <a:pt x="23596" y="522591"/>
                        </a:lnTo>
                        <a:cubicBezTo>
                          <a:pt x="21691" y="521639"/>
                          <a:pt x="19786" y="521639"/>
                          <a:pt x="17881" y="520686"/>
                        </a:cubicBezTo>
                        <a:lnTo>
                          <a:pt x="15976" y="519734"/>
                        </a:lnTo>
                        <a:cubicBezTo>
                          <a:pt x="15976" y="519734"/>
                          <a:pt x="15024" y="519734"/>
                          <a:pt x="15024" y="518781"/>
                        </a:cubicBezTo>
                        <a:cubicBezTo>
                          <a:pt x="13118" y="517828"/>
                          <a:pt x="11214" y="515924"/>
                          <a:pt x="10261" y="514971"/>
                        </a:cubicBezTo>
                        <a:lnTo>
                          <a:pt x="8356" y="512114"/>
                        </a:lnTo>
                        <a:lnTo>
                          <a:pt x="8356" y="512114"/>
                        </a:lnTo>
                        <a:close/>
                        <a:moveTo>
                          <a:pt x="255054" y="402576"/>
                        </a:moveTo>
                        <a:lnTo>
                          <a:pt x="252196" y="404481"/>
                        </a:lnTo>
                        <a:lnTo>
                          <a:pt x="246481" y="408291"/>
                        </a:lnTo>
                        <a:cubicBezTo>
                          <a:pt x="198856" y="439724"/>
                          <a:pt x="119799" y="440676"/>
                          <a:pt x="55029" y="414959"/>
                        </a:cubicBezTo>
                        <a:lnTo>
                          <a:pt x="51218" y="413053"/>
                        </a:lnTo>
                        <a:lnTo>
                          <a:pt x="22643" y="474014"/>
                        </a:lnTo>
                        <a:lnTo>
                          <a:pt x="21691" y="475918"/>
                        </a:lnTo>
                        <a:cubicBezTo>
                          <a:pt x="18833" y="482586"/>
                          <a:pt x="18833" y="490206"/>
                          <a:pt x="21691" y="495921"/>
                        </a:cubicBezTo>
                        <a:cubicBezTo>
                          <a:pt x="22643" y="498778"/>
                          <a:pt x="25501" y="501636"/>
                          <a:pt x="29311" y="502589"/>
                        </a:cubicBezTo>
                        <a:lnTo>
                          <a:pt x="30264" y="502589"/>
                        </a:lnTo>
                        <a:lnTo>
                          <a:pt x="31216" y="502589"/>
                        </a:lnTo>
                        <a:lnTo>
                          <a:pt x="456983" y="502589"/>
                        </a:lnTo>
                        <a:lnTo>
                          <a:pt x="457936" y="502589"/>
                        </a:lnTo>
                        <a:cubicBezTo>
                          <a:pt x="461746" y="502589"/>
                          <a:pt x="464604" y="499731"/>
                          <a:pt x="466508" y="495921"/>
                        </a:cubicBezTo>
                        <a:cubicBezTo>
                          <a:pt x="468414" y="490206"/>
                          <a:pt x="469366" y="483539"/>
                          <a:pt x="467461" y="477824"/>
                        </a:cubicBezTo>
                        <a:lnTo>
                          <a:pt x="466508" y="475918"/>
                        </a:lnTo>
                        <a:lnTo>
                          <a:pt x="465556" y="474014"/>
                        </a:lnTo>
                        <a:lnTo>
                          <a:pt x="423646" y="385431"/>
                        </a:lnTo>
                        <a:cubicBezTo>
                          <a:pt x="365543" y="372096"/>
                          <a:pt x="296011" y="376859"/>
                          <a:pt x="255054" y="402576"/>
                        </a:cubicBezTo>
                        <a:close/>
                        <a:moveTo>
                          <a:pt x="305536" y="255891"/>
                        </a:moveTo>
                        <a:cubicBezTo>
                          <a:pt x="287439" y="255891"/>
                          <a:pt x="272199" y="271131"/>
                          <a:pt x="272199" y="289228"/>
                        </a:cubicBezTo>
                        <a:cubicBezTo>
                          <a:pt x="272199" y="307326"/>
                          <a:pt x="287439" y="322566"/>
                          <a:pt x="305536" y="322566"/>
                        </a:cubicBezTo>
                        <a:cubicBezTo>
                          <a:pt x="323633" y="322566"/>
                          <a:pt x="338874" y="307326"/>
                          <a:pt x="338874" y="289228"/>
                        </a:cubicBezTo>
                        <a:cubicBezTo>
                          <a:pt x="338874" y="270178"/>
                          <a:pt x="323633" y="255891"/>
                          <a:pt x="305536" y="255891"/>
                        </a:cubicBezTo>
                        <a:close/>
                      </a:path>
                    </a:pathLst>
                  </a:custGeom>
                  <a:solidFill>
                    <a:srgbClr val="F8F8F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61" name="组合 60"/>
              <p:cNvGrpSpPr/>
              <p:nvPr/>
            </p:nvGrpSpPr>
            <p:grpSpPr>
              <a:xfrm>
                <a:off x="7285310" y="3429000"/>
                <a:ext cx="2097763" cy="2639845"/>
                <a:chOff x="7402119" y="3429000"/>
                <a:chExt cx="2097763" cy="2639845"/>
              </a:xfrm>
            </p:grpSpPr>
            <p:grpSp>
              <p:nvGrpSpPr>
                <p:cNvPr id="11" name="组合 10"/>
                <p:cNvGrpSpPr/>
                <p:nvPr/>
              </p:nvGrpSpPr>
              <p:grpSpPr>
                <a:xfrm>
                  <a:off x="7402119" y="4268845"/>
                  <a:ext cx="2097763" cy="1800000"/>
                  <a:chOff x="5960704" y="1574047"/>
                  <a:chExt cx="2097763" cy="1800000"/>
                </a:xfrm>
              </p:grpSpPr>
              <p:sp>
                <p:nvSpPr>
                  <p:cNvPr id="15" name="矩形: 圆角 14"/>
                  <p:cNvSpPr/>
                  <p:nvPr>
                    <p:custDataLst>
                      <p:tags r:id="rId14"/>
                    </p:custDataLst>
                  </p:nvPr>
                </p:nvSpPr>
                <p:spPr>
                  <a:xfrm>
                    <a:off x="5960704" y="1574047"/>
                    <a:ext cx="2097763" cy="1800000"/>
                  </a:xfrm>
                  <a:prstGeom prst="roundRect">
                    <a:avLst/>
                  </a:prstGeom>
                  <a:solidFill>
                    <a:schemeClr val="tx1">
                      <a:lumMod val="25000"/>
                      <a:lumOff val="75000"/>
                      <a:alpha val="20000"/>
                    </a:schemeClr>
                  </a:solidFill>
                  <a:ln w="60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16" name="组合 15"/>
                  <p:cNvGrpSpPr/>
                  <p:nvPr/>
                </p:nvGrpSpPr>
                <p:grpSpPr>
                  <a:xfrm>
                    <a:off x="6025776" y="1827631"/>
                    <a:ext cx="1969192" cy="1327527"/>
                    <a:chOff x="7119256" y="4924859"/>
                    <a:chExt cx="2338272" cy="957880"/>
                  </a:xfrm>
                  <a:noFill/>
                </p:grpSpPr>
                <p:sp>
                  <p:nvSpPr>
                    <p:cNvPr id="17" name="Bullet4"/>
                    <p:cNvSpPr/>
                    <p:nvPr>
                      <p:custDataLst>
                        <p:tags r:id="rId15"/>
                      </p:custDataLst>
                    </p:nvPr>
                  </p:nvSpPr>
                  <p:spPr>
                    <a:xfrm>
                      <a:off x="7119256" y="4924859"/>
                      <a:ext cx="2338272" cy="331017"/>
                    </a:xfrm>
                    <a:prstGeom prst="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tIns="90000" bIns="90000" rtlCol="0" anchor="b" anchorCtr="0">
                      <a:normAutofit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9pPr>
                    </a:lstStyle>
                    <a:p>
                      <a:pPr algn="ctr"/>
                      <a:r>
                        <a:rPr kumimoji="1" lang="zh-CN" altLang="en-US" b="1" dirty="0">
                          <a:solidFill>
                            <a:schemeClr val="tx1"/>
                          </a:solidFill>
                        </a:rPr>
                        <a:t>生态建设</a:t>
                      </a:r>
                      <a:endParaRPr lang="en-US" dirty="0"/>
                    </a:p>
                  </p:txBody>
                </p:sp>
                <p:sp>
                  <p:nvSpPr>
                    <p:cNvPr id="18" name="Text4"/>
                    <p:cNvSpPr/>
                    <p:nvPr>
                      <p:custDataLst>
                        <p:tags r:id="rId16"/>
                      </p:custDataLst>
                    </p:nvPr>
                  </p:nvSpPr>
                  <p:spPr>
                    <a:xfrm>
                      <a:off x="7119256" y="5205593"/>
                      <a:ext cx="2338272" cy="67714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108000" tIns="108000" rIns="108000" bIns="108000" rtlCol="0" anchor="t" anchorCtr="0">
                      <a:normAutofit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9pPr>
                    </a:lstStyle>
                    <a:p>
                      <a:pPr algn="ctr">
                        <a:lnSpc>
                          <a:spcPct val="120000"/>
                        </a:lnSpc>
                      </a:pPr>
                      <a:r>
                        <a:rPr kumimoji="1" lang="zh-CN" altLang="en-US" sz="1200" dirty="0">
                          <a:solidFill>
                            <a:schemeClr val="tx1"/>
                          </a:solidFill>
                        </a:rPr>
                        <a:t>开放API接口，吸引开发者完善生态。</a:t>
                      </a:r>
                      <a:endParaRPr lang="en-US" dirty="0"/>
                    </a:p>
                  </p:txBody>
                </p:sp>
              </p:grpSp>
            </p:grpSp>
            <p:grpSp>
              <p:nvGrpSpPr>
                <p:cNvPr id="12" name="组合 11"/>
                <p:cNvGrpSpPr/>
                <p:nvPr/>
              </p:nvGrpSpPr>
              <p:grpSpPr>
                <a:xfrm>
                  <a:off x="8181787" y="3429000"/>
                  <a:ext cx="540000" cy="540000"/>
                  <a:chOff x="6335984" y="5599496"/>
                  <a:chExt cx="540000" cy="540000"/>
                </a:xfrm>
              </p:grpSpPr>
              <p:sp>
                <p:nvSpPr>
                  <p:cNvPr id="13" name="TextBox 13"/>
                  <p:cNvSpPr txBox="1"/>
                  <p:nvPr>
                    <p:custDataLst>
                      <p:tags r:id="rId12"/>
                    </p:custDataLst>
                  </p:nvPr>
                </p:nvSpPr>
                <p:spPr>
                  <a:xfrm>
                    <a:off x="6335984" y="5599496"/>
                    <a:ext cx="540000" cy="540000"/>
                  </a:xfrm>
                  <a:prstGeom prst="ellipse">
                    <a:avLst/>
                  </a:prstGeom>
                  <a:solidFill>
                    <a:schemeClr val="accent1"/>
                  </a:solidFill>
                </p:spPr>
                <p:txBody>
                  <a:bodyPr wrap="square" lIns="108000" tIns="108000" rIns="108000" bIns="108000" rtlCol="0" anchor="ctr" anchorCtr="0">
                    <a:normAutofit fontScale="85000" lnSpcReduction="1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</a:pPr>
                    <a:endParaRPr kumimoji="1" lang="zh-CN" altLang="en-US" sz="1200" dirty="0">
                      <a:noFill/>
                    </a:endParaRPr>
                  </a:p>
                </p:txBody>
              </p:sp>
              <p:sp>
                <p:nvSpPr>
                  <p:cNvPr id="14" name="Icon4"/>
                  <p:cNvSpPr/>
                  <p:nvPr>
                    <p:custDataLst>
                      <p:tags r:id="rId13"/>
                    </p:custDataLst>
                  </p:nvPr>
                </p:nvSpPr>
                <p:spPr>
                  <a:xfrm>
                    <a:off x="6468280" y="5734252"/>
                    <a:ext cx="275408" cy="270488"/>
                  </a:xfrm>
                  <a:custGeom>
                    <a:avLst/>
                    <a:gdLst>
                      <a:gd name="connsiteX0" fmla="*/ 343764 w 533400"/>
                      <a:gd name="connsiteY0" fmla="*/ 276846 h 523875"/>
                      <a:gd name="connsiteX1" fmla="*/ 372339 w 533400"/>
                      <a:gd name="connsiteY1" fmla="*/ 305421 h 523875"/>
                      <a:gd name="connsiteX2" fmla="*/ 372339 w 533400"/>
                      <a:gd name="connsiteY2" fmla="*/ 495921 h 523875"/>
                      <a:gd name="connsiteX3" fmla="*/ 343764 w 533400"/>
                      <a:gd name="connsiteY3" fmla="*/ 524496 h 523875"/>
                      <a:gd name="connsiteX4" fmla="*/ 191364 w 533400"/>
                      <a:gd name="connsiteY4" fmla="*/ 524496 h 523875"/>
                      <a:gd name="connsiteX5" fmla="*/ 162789 w 533400"/>
                      <a:gd name="connsiteY5" fmla="*/ 495921 h 523875"/>
                      <a:gd name="connsiteX6" fmla="*/ 162789 w 533400"/>
                      <a:gd name="connsiteY6" fmla="*/ 305421 h 523875"/>
                      <a:gd name="connsiteX7" fmla="*/ 191364 w 533400"/>
                      <a:gd name="connsiteY7" fmla="*/ 276846 h 523875"/>
                      <a:gd name="connsiteX8" fmla="*/ 343764 w 533400"/>
                      <a:gd name="connsiteY8" fmla="*/ 276846 h 523875"/>
                      <a:gd name="connsiteX9" fmla="*/ 143739 w 533400"/>
                      <a:gd name="connsiteY9" fmla="*/ 114921 h 523875"/>
                      <a:gd name="connsiteX10" fmla="*/ 179934 w 533400"/>
                      <a:gd name="connsiteY10" fmla="*/ 153021 h 523875"/>
                      <a:gd name="connsiteX11" fmla="*/ 181839 w 533400"/>
                      <a:gd name="connsiteY11" fmla="*/ 153021 h 523875"/>
                      <a:gd name="connsiteX12" fmla="*/ 353289 w 533400"/>
                      <a:gd name="connsiteY12" fmla="*/ 153021 h 523875"/>
                      <a:gd name="connsiteX13" fmla="*/ 391389 w 533400"/>
                      <a:gd name="connsiteY13" fmla="*/ 116826 h 523875"/>
                      <a:gd name="connsiteX14" fmla="*/ 391389 w 533400"/>
                      <a:gd name="connsiteY14" fmla="*/ 114921 h 523875"/>
                      <a:gd name="connsiteX15" fmla="*/ 505689 w 533400"/>
                      <a:gd name="connsiteY15" fmla="*/ 114921 h 523875"/>
                      <a:gd name="connsiteX16" fmla="*/ 534264 w 533400"/>
                      <a:gd name="connsiteY16" fmla="*/ 143496 h 523875"/>
                      <a:gd name="connsiteX17" fmla="*/ 534264 w 533400"/>
                      <a:gd name="connsiteY17" fmla="*/ 381621 h 523875"/>
                      <a:gd name="connsiteX18" fmla="*/ 505689 w 533400"/>
                      <a:gd name="connsiteY18" fmla="*/ 410196 h 523875"/>
                      <a:gd name="connsiteX19" fmla="*/ 391389 w 533400"/>
                      <a:gd name="connsiteY19" fmla="*/ 410196 h 523875"/>
                      <a:gd name="connsiteX20" fmla="*/ 391389 w 533400"/>
                      <a:gd name="connsiteY20" fmla="*/ 295896 h 523875"/>
                      <a:gd name="connsiteX21" fmla="*/ 355194 w 533400"/>
                      <a:gd name="connsiteY21" fmla="*/ 257796 h 523875"/>
                      <a:gd name="connsiteX22" fmla="*/ 353289 w 533400"/>
                      <a:gd name="connsiteY22" fmla="*/ 257796 h 523875"/>
                      <a:gd name="connsiteX23" fmla="*/ 181839 w 533400"/>
                      <a:gd name="connsiteY23" fmla="*/ 257796 h 523875"/>
                      <a:gd name="connsiteX24" fmla="*/ 143739 w 533400"/>
                      <a:gd name="connsiteY24" fmla="*/ 293991 h 523875"/>
                      <a:gd name="connsiteX25" fmla="*/ 143739 w 533400"/>
                      <a:gd name="connsiteY25" fmla="*/ 295896 h 523875"/>
                      <a:gd name="connsiteX26" fmla="*/ 143739 w 533400"/>
                      <a:gd name="connsiteY26" fmla="*/ 410196 h 523875"/>
                      <a:gd name="connsiteX27" fmla="*/ 29439 w 533400"/>
                      <a:gd name="connsiteY27" fmla="*/ 410196 h 523875"/>
                      <a:gd name="connsiteX28" fmla="*/ 864 w 533400"/>
                      <a:gd name="connsiteY28" fmla="*/ 381621 h 523875"/>
                      <a:gd name="connsiteX29" fmla="*/ 864 w 533400"/>
                      <a:gd name="connsiteY29" fmla="*/ 201599 h 523875"/>
                      <a:gd name="connsiteX30" fmla="*/ 11342 w 533400"/>
                      <a:gd name="connsiteY30" fmla="*/ 175881 h 523875"/>
                      <a:gd name="connsiteX31" fmla="*/ 56109 w 533400"/>
                      <a:gd name="connsiteY31" fmla="*/ 127304 h 523875"/>
                      <a:gd name="connsiteX32" fmla="*/ 83732 w 533400"/>
                      <a:gd name="connsiteY32" fmla="*/ 114921 h 523875"/>
                      <a:gd name="connsiteX33" fmla="*/ 143739 w 533400"/>
                      <a:gd name="connsiteY33" fmla="*/ 114921 h 523875"/>
                      <a:gd name="connsiteX34" fmla="*/ 462827 w 533400"/>
                      <a:gd name="connsiteY34" fmla="*/ 172071 h 523875"/>
                      <a:gd name="connsiteX35" fmla="*/ 448539 w 533400"/>
                      <a:gd name="connsiteY35" fmla="*/ 186359 h 523875"/>
                      <a:gd name="connsiteX36" fmla="*/ 462827 w 533400"/>
                      <a:gd name="connsiteY36" fmla="*/ 200646 h 523875"/>
                      <a:gd name="connsiteX37" fmla="*/ 477114 w 533400"/>
                      <a:gd name="connsiteY37" fmla="*/ 186359 h 523875"/>
                      <a:gd name="connsiteX38" fmla="*/ 462827 w 533400"/>
                      <a:gd name="connsiteY38" fmla="*/ 172071 h 523875"/>
                      <a:gd name="connsiteX39" fmla="*/ 343764 w 533400"/>
                      <a:gd name="connsiteY39" fmla="*/ 621 h 523875"/>
                      <a:gd name="connsiteX40" fmla="*/ 372339 w 533400"/>
                      <a:gd name="connsiteY40" fmla="*/ 29196 h 523875"/>
                      <a:gd name="connsiteX41" fmla="*/ 372339 w 533400"/>
                      <a:gd name="connsiteY41" fmla="*/ 105396 h 523875"/>
                      <a:gd name="connsiteX42" fmla="*/ 343764 w 533400"/>
                      <a:gd name="connsiteY42" fmla="*/ 133971 h 523875"/>
                      <a:gd name="connsiteX43" fmla="*/ 191364 w 533400"/>
                      <a:gd name="connsiteY43" fmla="*/ 133971 h 523875"/>
                      <a:gd name="connsiteX44" fmla="*/ 162789 w 533400"/>
                      <a:gd name="connsiteY44" fmla="*/ 105396 h 523875"/>
                      <a:gd name="connsiteX45" fmla="*/ 162789 w 533400"/>
                      <a:gd name="connsiteY45" fmla="*/ 29196 h 523875"/>
                      <a:gd name="connsiteX46" fmla="*/ 191364 w 533400"/>
                      <a:gd name="connsiteY46" fmla="*/ 621 h 523875"/>
                      <a:gd name="connsiteX47" fmla="*/ 343764 w 533400"/>
                      <a:gd name="connsiteY47" fmla="*/ 621 h 5238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</a:cxnLst>
                    <a:rect l="l" t="t" r="r" b="b"/>
                    <a:pathLst>
                      <a:path w="533400" h="523875">
                        <a:moveTo>
                          <a:pt x="343764" y="276846"/>
                        </a:moveTo>
                        <a:cubicBezTo>
                          <a:pt x="359957" y="276846"/>
                          <a:pt x="372339" y="289229"/>
                          <a:pt x="372339" y="305421"/>
                        </a:cubicBezTo>
                        <a:lnTo>
                          <a:pt x="372339" y="495921"/>
                        </a:lnTo>
                        <a:cubicBezTo>
                          <a:pt x="372339" y="512114"/>
                          <a:pt x="359957" y="524496"/>
                          <a:pt x="343764" y="524496"/>
                        </a:cubicBezTo>
                        <a:lnTo>
                          <a:pt x="191364" y="524496"/>
                        </a:lnTo>
                        <a:cubicBezTo>
                          <a:pt x="175171" y="524496"/>
                          <a:pt x="162789" y="512114"/>
                          <a:pt x="162789" y="495921"/>
                        </a:cubicBezTo>
                        <a:lnTo>
                          <a:pt x="162789" y="305421"/>
                        </a:lnTo>
                        <a:cubicBezTo>
                          <a:pt x="162789" y="289229"/>
                          <a:pt x="175171" y="276846"/>
                          <a:pt x="191364" y="276846"/>
                        </a:cubicBezTo>
                        <a:lnTo>
                          <a:pt x="343764" y="276846"/>
                        </a:lnTo>
                        <a:close/>
                        <a:moveTo>
                          <a:pt x="143739" y="114921"/>
                        </a:moveTo>
                        <a:cubicBezTo>
                          <a:pt x="143739" y="134924"/>
                          <a:pt x="159932" y="152069"/>
                          <a:pt x="179934" y="153021"/>
                        </a:cubicBezTo>
                        <a:lnTo>
                          <a:pt x="181839" y="153021"/>
                        </a:lnTo>
                        <a:lnTo>
                          <a:pt x="353289" y="153021"/>
                        </a:lnTo>
                        <a:cubicBezTo>
                          <a:pt x="373292" y="153021"/>
                          <a:pt x="390436" y="136829"/>
                          <a:pt x="391389" y="116826"/>
                        </a:cubicBezTo>
                        <a:lnTo>
                          <a:pt x="391389" y="114921"/>
                        </a:lnTo>
                        <a:lnTo>
                          <a:pt x="505689" y="114921"/>
                        </a:lnTo>
                        <a:cubicBezTo>
                          <a:pt x="521882" y="114921"/>
                          <a:pt x="534264" y="127304"/>
                          <a:pt x="534264" y="143496"/>
                        </a:cubicBezTo>
                        <a:lnTo>
                          <a:pt x="534264" y="381621"/>
                        </a:lnTo>
                        <a:cubicBezTo>
                          <a:pt x="534264" y="397814"/>
                          <a:pt x="521882" y="410196"/>
                          <a:pt x="505689" y="410196"/>
                        </a:cubicBezTo>
                        <a:lnTo>
                          <a:pt x="391389" y="410196"/>
                        </a:lnTo>
                        <a:lnTo>
                          <a:pt x="391389" y="295896"/>
                        </a:lnTo>
                        <a:cubicBezTo>
                          <a:pt x="391389" y="275894"/>
                          <a:pt x="375196" y="258749"/>
                          <a:pt x="355194" y="257796"/>
                        </a:cubicBezTo>
                        <a:lnTo>
                          <a:pt x="353289" y="257796"/>
                        </a:lnTo>
                        <a:lnTo>
                          <a:pt x="181839" y="257796"/>
                        </a:lnTo>
                        <a:cubicBezTo>
                          <a:pt x="161836" y="257796"/>
                          <a:pt x="144692" y="273989"/>
                          <a:pt x="143739" y="293991"/>
                        </a:cubicBezTo>
                        <a:lnTo>
                          <a:pt x="143739" y="295896"/>
                        </a:lnTo>
                        <a:lnTo>
                          <a:pt x="143739" y="410196"/>
                        </a:lnTo>
                        <a:lnTo>
                          <a:pt x="29439" y="410196"/>
                        </a:lnTo>
                        <a:cubicBezTo>
                          <a:pt x="13246" y="410196"/>
                          <a:pt x="864" y="397814"/>
                          <a:pt x="864" y="381621"/>
                        </a:cubicBezTo>
                        <a:lnTo>
                          <a:pt x="864" y="201599"/>
                        </a:lnTo>
                        <a:cubicBezTo>
                          <a:pt x="864" y="192074"/>
                          <a:pt x="4674" y="182549"/>
                          <a:pt x="11342" y="175881"/>
                        </a:cubicBezTo>
                        <a:lnTo>
                          <a:pt x="56109" y="127304"/>
                        </a:lnTo>
                        <a:cubicBezTo>
                          <a:pt x="63729" y="119684"/>
                          <a:pt x="73254" y="114921"/>
                          <a:pt x="83732" y="114921"/>
                        </a:cubicBezTo>
                        <a:lnTo>
                          <a:pt x="143739" y="114921"/>
                        </a:lnTo>
                        <a:close/>
                        <a:moveTo>
                          <a:pt x="462827" y="172071"/>
                        </a:moveTo>
                        <a:cubicBezTo>
                          <a:pt x="455207" y="172071"/>
                          <a:pt x="448539" y="178739"/>
                          <a:pt x="448539" y="186359"/>
                        </a:cubicBezTo>
                        <a:cubicBezTo>
                          <a:pt x="448539" y="193979"/>
                          <a:pt x="455207" y="200646"/>
                          <a:pt x="462827" y="200646"/>
                        </a:cubicBezTo>
                        <a:cubicBezTo>
                          <a:pt x="470446" y="200646"/>
                          <a:pt x="477114" y="193979"/>
                          <a:pt x="477114" y="186359"/>
                        </a:cubicBezTo>
                        <a:cubicBezTo>
                          <a:pt x="477114" y="178739"/>
                          <a:pt x="470446" y="172071"/>
                          <a:pt x="462827" y="172071"/>
                        </a:cubicBezTo>
                        <a:close/>
                        <a:moveTo>
                          <a:pt x="343764" y="621"/>
                        </a:moveTo>
                        <a:cubicBezTo>
                          <a:pt x="359957" y="621"/>
                          <a:pt x="372339" y="13004"/>
                          <a:pt x="372339" y="29196"/>
                        </a:cubicBezTo>
                        <a:lnTo>
                          <a:pt x="372339" y="105396"/>
                        </a:lnTo>
                        <a:cubicBezTo>
                          <a:pt x="372339" y="121589"/>
                          <a:pt x="359957" y="133971"/>
                          <a:pt x="343764" y="133971"/>
                        </a:cubicBezTo>
                        <a:lnTo>
                          <a:pt x="191364" y="133971"/>
                        </a:lnTo>
                        <a:cubicBezTo>
                          <a:pt x="175171" y="133971"/>
                          <a:pt x="162789" y="121589"/>
                          <a:pt x="162789" y="105396"/>
                        </a:cubicBezTo>
                        <a:lnTo>
                          <a:pt x="162789" y="29196"/>
                        </a:lnTo>
                        <a:cubicBezTo>
                          <a:pt x="162789" y="13004"/>
                          <a:pt x="175171" y="621"/>
                          <a:pt x="191364" y="621"/>
                        </a:cubicBezTo>
                        <a:lnTo>
                          <a:pt x="343764" y="621"/>
                        </a:lnTo>
                        <a:close/>
                      </a:path>
                    </a:pathLst>
                  </a:custGeom>
                  <a:solidFill>
                    <a:srgbClr val="F8F8F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</p:grpSp>
          <p:grpSp>
            <p:nvGrpSpPr>
              <p:cNvPr id="62" name="组合 61"/>
              <p:cNvGrpSpPr/>
              <p:nvPr/>
            </p:nvGrpSpPr>
            <p:grpSpPr>
              <a:xfrm>
                <a:off x="9517742" y="3429000"/>
                <a:ext cx="2097763" cy="2639845"/>
                <a:chOff x="7402119" y="3429000"/>
                <a:chExt cx="2097763" cy="2639845"/>
              </a:xfrm>
            </p:grpSpPr>
            <p:grpSp>
              <p:nvGrpSpPr>
                <p:cNvPr id="63" name="组合 62"/>
                <p:cNvGrpSpPr/>
                <p:nvPr/>
              </p:nvGrpSpPr>
              <p:grpSpPr>
                <a:xfrm>
                  <a:off x="7402119" y="4268845"/>
                  <a:ext cx="2097763" cy="1800000"/>
                  <a:chOff x="5960704" y="1574047"/>
                  <a:chExt cx="2097763" cy="1800000"/>
                </a:xfrm>
              </p:grpSpPr>
              <p:sp>
                <p:nvSpPr>
                  <p:cNvPr id="67" name="矩形: 圆角 66"/>
                  <p:cNvSpPr/>
                  <p:nvPr>
                    <p:custDataLst>
                      <p:tags r:id="rId9"/>
                    </p:custDataLst>
                  </p:nvPr>
                </p:nvSpPr>
                <p:spPr>
                  <a:xfrm>
                    <a:off x="5960704" y="1574047"/>
                    <a:ext cx="2097763" cy="1800000"/>
                  </a:xfrm>
                  <a:prstGeom prst="roundRect">
                    <a:avLst/>
                  </a:prstGeom>
                  <a:solidFill>
                    <a:schemeClr val="tx1">
                      <a:lumMod val="25000"/>
                      <a:lumOff val="75000"/>
                      <a:alpha val="20000"/>
                    </a:schemeClr>
                  </a:solidFill>
                  <a:ln w="605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zh-CN" altLang="en-US"/>
                  </a:p>
                </p:txBody>
              </p:sp>
              <p:grpSp>
                <p:nvGrpSpPr>
                  <p:cNvPr id="68" name="组合 67"/>
                  <p:cNvGrpSpPr/>
                  <p:nvPr/>
                </p:nvGrpSpPr>
                <p:grpSpPr>
                  <a:xfrm>
                    <a:off x="6025776" y="1827631"/>
                    <a:ext cx="1969192" cy="1327527"/>
                    <a:chOff x="7119256" y="4924859"/>
                    <a:chExt cx="2338272" cy="957880"/>
                  </a:xfrm>
                  <a:noFill/>
                </p:grpSpPr>
                <p:sp>
                  <p:nvSpPr>
                    <p:cNvPr id="69" name="Bullet5"/>
                    <p:cNvSpPr/>
                    <p:nvPr>
                      <p:custDataLst>
                        <p:tags r:id="rId10"/>
                      </p:custDataLst>
                    </p:nvPr>
                  </p:nvSpPr>
                  <p:spPr>
                    <a:xfrm>
                      <a:off x="7119256" y="4924859"/>
                      <a:ext cx="2338272" cy="331017"/>
                    </a:xfrm>
                    <a:prstGeom prst="rect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tIns="90000" bIns="90000" rtlCol="0" anchor="b" anchorCtr="0">
                      <a:normAutofit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9pPr>
                    </a:lstStyle>
                    <a:p>
                      <a:pPr algn="ctr"/>
                      <a:r>
                        <a:rPr kumimoji="1" lang="zh-CN" altLang="en-US" b="1" dirty="0">
                          <a:solidFill>
                            <a:schemeClr val="tx1"/>
                          </a:solidFill>
                        </a:rPr>
                        <a:t>长期发展策略</a:t>
                      </a:r>
                      <a:endParaRPr lang="en-US" dirty="0"/>
                    </a:p>
                  </p:txBody>
                </p:sp>
                <p:sp>
                  <p:nvSpPr>
                    <p:cNvPr id="70" name="Text5"/>
                    <p:cNvSpPr/>
                    <p:nvPr>
                      <p:custDataLst>
                        <p:tags r:id="rId11"/>
                      </p:custDataLst>
                    </p:nvPr>
                  </p:nvSpPr>
                  <p:spPr>
                    <a:xfrm>
                      <a:off x="7119256" y="5205593"/>
                      <a:ext cx="2338272" cy="677146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wrap="square" lIns="108000" tIns="108000" rIns="108000" bIns="108000" rtlCol="0" anchor="t" anchorCtr="0">
                      <a:normAutofit/>
                    </a:bodyPr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</a:defRPr>
                      </a:lvl9pPr>
                    </a:lstStyle>
                    <a:p>
                      <a:pPr algn="ctr">
                        <a:lnSpc>
                          <a:spcPct val="120000"/>
                        </a:lnSpc>
                      </a:pPr>
                      <a:r>
                        <a:rPr kumimoji="1" lang="zh-CN" altLang="en-US" sz="1200" dirty="0">
                          <a:solidFill>
                            <a:schemeClr val="tx1"/>
                          </a:solidFill>
                        </a:rPr>
                        <a:t>制定可持续发展策略，确保产品持续竞争力。</a:t>
                      </a:r>
                      <a:endParaRPr lang="en-US" dirty="0"/>
                    </a:p>
                  </p:txBody>
                </p:sp>
              </p:grpSp>
            </p:grpSp>
            <p:grpSp>
              <p:nvGrpSpPr>
                <p:cNvPr id="64" name="组合 63"/>
                <p:cNvGrpSpPr/>
                <p:nvPr/>
              </p:nvGrpSpPr>
              <p:grpSpPr>
                <a:xfrm>
                  <a:off x="8181787" y="3429000"/>
                  <a:ext cx="540000" cy="540000"/>
                  <a:chOff x="6335984" y="5599496"/>
                  <a:chExt cx="540000" cy="540000"/>
                </a:xfrm>
              </p:grpSpPr>
              <p:sp>
                <p:nvSpPr>
                  <p:cNvPr id="65" name="TextBox 65"/>
                  <p:cNvSpPr txBox="1"/>
                  <p:nvPr>
                    <p:custDataLst>
                      <p:tags r:id="rId7"/>
                    </p:custDataLst>
                  </p:nvPr>
                </p:nvSpPr>
                <p:spPr>
                  <a:xfrm>
                    <a:off x="6335984" y="5599496"/>
                    <a:ext cx="540000" cy="540000"/>
                  </a:xfrm>
                  <a:prstGeom prst="ellipse">
                    <a:avLst/>
                  </a:prstGeom>
                  <a:solidFill>
                    <a:schemeClr val="accent1"/>
                  </a:solidFill>
                </p:spPr>
                <p:txBody>
                  <a:bodyPr wrap="square" lIns="108000" tIns="108000" rIns="108000" bIns="108000" rtlCol="0" anchor="ctr" anchorCtr="0">
                    <a:normAutofit fontScale="85000" lnSpcReduction="10000"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pPr algn="ctr">
                      <a:lnSpc>
                        <a:spcPct val="120000"/>
                      </a:lnSpc>
                    </a:pPr>
                    <a:endParaRPr kumimoji="1" lang="zh-CN" altLang="en-US" sz="1200" dirty="0">
                      <a:noFill/>
                    </a:endParaRPr>
                  </a:p>
                </p:txBody>
              </p:sp>
              <p:sp>
                <p:nvSpPr>
                  <p:cNvPr id="66" name="Icon5"/>
                  <p:cNvSpPr/>
                  <p:nvPr>
                    <p:custDataLst>
                      <p:tags r:id="rId8"/>
                    </p:custDataLst>
                  </p:nvPr>
                </p:nvSpPr>
                <p:spPr>
                  <a:xfrm>
                    <a:off x="6468280" y="5734252"/>
                    <a:ext cx="275408" cy="270488"/>
                  </a:xfrm>
                  <a:custGeom>
                    <a:avLst/>
                    <a:gdLst>
                      <a:gd name="connsiteX0" fmla="*/ 343764 w 533400"/>
                      <a:gd name="connsiteY0" fmla="*/ 276846 h 523875"/>
                      <a:gd name="connsiteX1" fmla="*/ 372339 w 533400"/>
                      <a:gd name="connsiteY1" fmla="*/ 305421 h 523875"/>
                      <a:gd name="connsiteX2" fmla="*/ 372339 w 533400"/>
                      <a:gd name="connsiteY2" fmla="*/ 495921 h 523875"/>
                      <a:gd name="connsiteX3" fmla="*/ 343764 w 533400"/>
                      <a:gd name="connsiteY3" fmla="*/ 524496 h 523875"/>
                      <a:gd name="connsiteX4" fmla="*/ 191364 w 533400"/>
                      <a:gd name="connsiteY4" fmla="*/ 524496 h 523875"/>
                      <a:gd name="connsiteX5" fmla="*/ 162789 w 533400"/>
                      <a:gd name="connsiteY5" fmla="*/ 495921 h 523875"/>
                      <a:gd name="connsiteX6" fmla="*/ 162789 w 533400"/>
                      <a:gd name="connsiteY6" fmla="*/ 305421 h 523875"/>
                      <a:gd name="connsiteX7" fmla="*/ 191364 w 533400"/>
                      <a:gd name="connsiteY7" fmla="*/ 276846 h 523875"/>
                      <a:gd name="connsiteX8" fmla="*/ 343764 w 533400"/>
                      <a:gd name="connsiteY8" fmla="*/ 276846 h 523875"/>
                      <a:gd name="connsiteX9" fmla="*/ 143739 w 533400"/>
                      <a:gd name="connsiteY9" fmla="*/ 114921 h 523875"/>
                      <a:gd name="connsiteX10" fmla="*/ 179934 w 533400"/>
                      <a:gd name="connsiteY10" fmla="*/ 153021 h 523875"/>
                      <a:gd name="connsiteX11" fmla="*/ 181839 w 533400"/>
                      <a:gd name="connsiteY11" fmla="*/ 153021 h 523875"/>
                      <a:gd name="connsiteX12" fmla="*/ 353289 w 533400"/>
                      <a:gd name="connsiteY12" fmla="*/ 153021 h 523875"/>
                      <a:gd name="connsiteX13" fmla="*/ 391389 w 533400"/>
                      <a:gd name="connsiteY13" fmla="*/ 116826 h 523875"/>
                      <a:gd name="connsiteX14" fmla="*/ 391389 w 533400"/>
                      <a:gd name="connsiteY14" fmla="*/ 114921 h 523875"/>
                      <a:gd name="connsiteX15" fmla="*/ 505689 w 533400"/>
                      <a:gd name="connsiteY15" fmla="*/ 114921 h 523875"/>
                      <a:gd name="connsiteX16" fmla="*/ 534264 w 533400"/>
                      <a:gd name="connsiteY16" fmla="*/ 143496 h 523875"/>
                      <a:gd name="connsiteX17" fmla="*/ 534264 w 533400"/>
                      <a:gd name="connsiteY17" fmla="*/ 381621 h 523875"/>
                      <a:gd name="connsiteX18" fmla="*/ 505689 w 533400"/>
                      <a:gd name="connsiteY18" fmla="*/ 410196 h 523875"/>
                      <a:gd name="connsiteX19" fmla="*/ 391389 w 533400"/>
                      <a:gd name="connsiteY19" fmla="*/ 410196 h 523875"/>
                      <a:gd name="connsiteX20" fmla="*/ 391389 w 533400"/>
                      <a:gd name="connsiteY20" fmla="*/ 295896 h 523875"/>
                      <a:gd name="connsiteX21" fmla="*/ 355194 w 533400"/>
                      <a:gd name="connsiteY21" fmla="*/ 257796 h 523875"/>
                      <a:gd name="connsiteX22" fmla="*/ 353289 w 533400"/>
                      <a:gd name="connsiteY22" fmla="*/ 257796 h 523875"/>
                      <a:gd name="connsiteX23" fmla="*/ 181839 w 533400"/>
                      <a:gd name="connsiteY23" fmla="*/ 257796 h 523875"/>
                      <a:gd name="connsiteX24" fmla="*/ 143739 w 533400"/>
                      <a:gd name="connsiteY24" fmla="*/ 293991 h 523875"/>
                      <a:gd name="connsiteX25" fmla="*/ 143739 w 533400"/>
                      <a:gd name="connsiteY25" fmla="*/ 295896 h 523875"/>
                      <a:gd name="connsiteX26" fmla="*/ 143739 w 533400"/>
                      <a:gd name="connsiteY26" fmla="*/ 410196 h 523875"/>
                      <a:gd name="connsiteX27" fmla="*/ 29439 w 533400"/>
                      <a:gd name="connsiteY27" fmla="*/ 410196 h 523875"/>
                      <a:gd name="connsiteX28" fmla="*/ 864 w 533400"/>
                      <a:gd name="connsiteY28" fmla="*/ 381621 h 523875"/>
                      <a:gd name="connsiteX29" fmla="*/ 864 w 533400"/>
                      <a:gd name="connsiteY29" fmla="*/ 201599 h 523875"/>
                      <a:gd name="connsiteX30" fmla="*/ 11342 w 533400"/>
                      <a:gd name="connsiteY30" fmla="*/ 175881 h 523875"/>
                      <a:gd name="connsiteX31" fmla="*/ 56109 w 533400"/>
                      <a:gd name="connsiteY31" fmla="*/ 127304 h 523875"/>
                      <a:gd name="connsiteX32" fmla="*/ 83732 w 533400"/>
                      <a:gd name="connsiteY32" fmla="*/ 114921 h 523875"/>
                      <a:gd name="connsiteX33" fmla="*/ 143739 w 533400"/>
                      <a:gd name="connsiteY33" fmla="*/ 114921 h 523875"/>
                      <a:gd name="connsiteX34" fmla="*/ 462827 w 533400"/>
                      <a:gd name="connsiteY34" fmla="*/ 172071 h 523875"/>
                      <a:gd name="connsiteX35" fmla="*/ 448539 w 533400"/>
                      <a:gd name="connsiteY35" fmla="*/ 186359 h 523875"/>
                      <a:gd name="connsiteX36" fmla="*/ 462827 w 533400"/>
                      <a:gd name="connsiteY36" fmla="*/ 200646 h 523875"/>
                      <a:gd name="connsiteX37" fmla="*/ 477114 w 533400"/>
                      <a:gd name="connsiteY37" fmla="*/ 186359 h 523875"/>
                      <a:gd name="connsiteX38" fmla="*/ 462827 w 533400"/>
                      <a:gd name="connsiteY38" fmla="*/ 172071 h 523875"/>
                      <a:gd name="connsiteX39" fmla="*/ 343764 w 533400"/>
                      <a:gd name="connsiteY39" fmla="*/ 621 h 523875"/>
                      <a:gd name="connsiteX40" fmla="*/ 372339 w 533400"/>
                      <a:gd name="connsiteY40" fmla="*/ 29196 h 523875"/>
                      <a:gd name="connsiteX41" fmla="*/ 372339 w 533400"/>
                      <a:gd name="connsiteY41" fmla="*/ 105396 h 523875"/>
                      <a:gd name="connsiteX42" fmla="*/ 343764 w 533400"/>
                      <a:gd name="connsiteY42" fmla="*/ 133971 h 523875"/>
                      <a:gd name="connsiteX43" fmla="*/ 191364 w 533400"/>
                      <a:gd name="connsiteY43" fmla="*/ 133971 h 523875"/>
                      <a:gd name="connsiteX44" fmla="*/ 162789 w 533400"/>
                      <a:gd name="connsiteY44" fmla="*/ 105396 h 523875"/>
                      <a:gd name="connsiteX45" fmla="*/ 162789 w 533400"/>
                      <a:gd name="connsiteY45" fmla="*/ 29196 h 523875"/>
                      <a:gd name="connsiteX46" fmla="*/ 191364 w 533400"/>
                      <a:gd name="connsiteY46" fmla="*/ 621 h 523875"/>
                      <a:gd name="connsiteX47" fmla="*/ 343764 w 533400"/>
                      <a:gd name="connsiteY47" fmla="*/ 621 h 5238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</a:cxnLst>
                    <a:rect l="l" t="t" r="r" b="b"/>
                    <a:pathLst>
                      <a:path w="533400" h="523875">
                        <a:moveTo>
                          <a:pt x="343764" y="276846"/>
                        </a:moveTo>
                        <a:cubicBezTo>
                          <a:pt x="359957" y="276846"/>
                          <a:pt x="372339" y="289229"/>
                          <a:pt x="372339" y="305421"/>
                        </a:cubicBezTo>
                        <a:lnTo>
                          <a:pt x="372339" y="495921"/>
                        </a:lnTo>
                        <a:cubicBezTo>
                          <a:pt x="372339" y="512114"/>
                          <a:pt x="359957" y="524496"/>
                          <a:pt x="343764" y="524496"/>
                        </a:cubicBezTo>
                        <a:lnTo>
                          <a:pt x="191364" y="524496"/>
                        </a:lnTo>
                        <a:cubicBezTo>
                          <a:pt x="175171" y="524496"/>
                          <a:pt x="162789" y="512114"/>
                          <a:pt x="162789" y="495921"/>
                        </a:cubicBezTo>
                        <a:lnTo>
                          <a:pt x="162789" y="305421"/>
                        </a:lnTo>
                        <a:cubicBezTo>
                          <a:pt x="162789" y="289229"/>
                          <a:pt x="175171" y="276846"/>
                          <a:pt x="191364" y="276846"/>
                        </a:cubicBezTo>
                        <a:lnTo>
                          <a:pt x="343764" y="276846"/>
                        </a:lnTo>
                        <a:close/>
                        <a:moveTo>
                          <a:pt x="143739" y="114921"/>
                        </a:moveTo>
                        <a:cubicBezTo>
                          <a:pt x="143739" y="134924"/>
                          <a:pt x="159932" y="152069"/>
                          <a:pt x="179934" y="153021"/>
                        </a:cubicBezTo>
                        <a:lnTo>
                          <a:pt x="181839" y="153021"/>
                        </a:lnTo>
                        <a:lnTo>
                          <a:pt x="353289" y="153021"/>
                        </a:lnTo>
                        <a:cubicBezTo>
                          <a:pt x="373292" y="153021"/>
                          <a:pt x="390436" y="136829"/>
                          <a:pt x="391389" y="116826"/>
                        </a:cubicBezTo>
                        <a:lnTo>
                          <a:pt x="391389" y="114921"/>
                        </a:lnTo>
                        <a:lnTo>
                          <a:pt x="505689" y="114921"/>
                        </a:lnTo>
                        <a:cubicBezTo>
                          <a:pt x="521882" y="114921"/>
                          <a:pt x="534264" y="127304"/>
                          <a:pt x="534264" y="143496"/>
                        </a:cubicBezTo>
                        <a:lnTo>
                          <a:pt x="534264" y="381621"/>
                        </a:lnTo>
                        <a:cubicBezTo>
                          <a:pt x="534264" y="397814"/>
                          <a:pt x="521882" y="410196"/>
                          <a:pt x="505689" y="410196"/>
                        </a:cubicBezTo>
                        <a:lnTo>
                          <a:pt x="391389" y="410196"/>
                        </a:lnTo>
                        <a:lnTo>
                          <a:pt x="391389" y="295896"/>
                        </a:lnTo>
                        <a:cubicBezTo>
                          <a:pt x="391389" y="275894"/>
                          <a:pt x="375196" y="258749"/>
                          <a:pt x="355194" y="257796"/>
                        </a:cubicBezTo>
                        <a:lnTo>
                          <a:pt x="353289" y="257796"/>
                        </a:lnTo>
                        <a:lnTo>
                          <a:pt x="181839" y="257796"/>
                        </a:lnTo>
                        <a:cubicBezTo>
                          <a:pt x="161836" y="257796"/>
                          <a:pt x="144692" y="273989"/>
                          <a:pt x="143739" y="293991"/>
                        </a:cubicBezTo>
                        <a:lnTo>
                          <a:pt x="143739" y="295896"/>
                        </a:lnTo>
                        <a:lnTo>
                          <a:pt x="143739" y="410196"/>
                        </a:lnTo>
                        <a:lnTo>
                          <a:pt x="29439" y="410196"/>
                        </a:lnTo>
                        <a:cubicBezTo>
                          <a:pt x="13246" y="410196"/>
                          <a:pt x="864" y="397814"/>
                          <a:pt x="864" y="381621"/>
                        </a:cubicBezTo>
                        <a:lnTo>
                          <a:pt x="864" y="201599"/>
                        </a:lnTo>
                        <a:cubicBezTo>
                          <a:pt x="864" y="192074"/>
                          <a:pt x="4674" y="182549"/>
                          <a:pt x="11342" y="175881"/>
                        </a:cubicBezTo>
                        <a:lnTo>
                          <a:pt x="56109" y="127304"/>
                        </a:lnTo>
                        <a:cubicBezTo>
                          <a:pt x="63729" y="119684"/>
                          <a:pt x="73254" y="114921"/>
                          <a:pt x="83732" y="114921"/>
                        </a:cubicBezTo>
                        <a:lnTo>
                          <a:pt x="143739" y="114921"/>
                        </a:lnTo>
                        <a:close/>
                        <a:moveTo>
                          <a:pt x="462827" y="172071"/>
                        </a:moveTo>
                        <a:cubicBezTo>
                          <a:pt x="455207" y="172071"/>
                          <a:pt x="448539" y="178739"/>
                          <a:pt x="448539" y="186359"/>
                        </a:cubicBezTo>
                        <a:cubicBezTo>
                          <a:pt x="448539" y="193979"/>
                          <a:pt x="455207" y="200646"/>
                          <a:pt x="462827" y="200646"/>
                        </a:cubicBezTo>
                        <a:cubicBezTo>
                          <a:pt x="470446" y="200646"/>
                          <a:pt x="477114" y="193979"/>
                          <a:pt x="477114" y="186359"/>
                        </a:cubicBezTo>
                        <a:cubicBezTo>
                          <a:pt x="477114" y="178739"/>
                          <a:pt x="470446" y="172071"/>
                          <a:pt x="462827" y="172071"/>
                        </a:cubicBezTo>
                        <a:close/>
                        <a:moveTo>
                          <a:pt x="343764" y="621"/>
                        </a:moveTo>
                        <a:cubicBezTo>
                          <a:pt x="359957" y="621"/>
                          <a:pt x="372339" y="13004"/>
                          <a:pt x="372339" y="29196"/>
                        </a:cubicBezTo>
                        <a:lnTo>
                          <a:pt x="372339" y="105396"/>
                        </a:lnTo>
                        <a:cubicBezTo>
                          <a:pt x="372339" y="121589"/>
                          <a:pt x="359957" y="133971"/>
                          <a:pt x="343764" y="133971"/>
                        </a:cubicBezTo>
                        <a:lnTo>
                          <a:pt x="191364" y="133971"/>
                        </a:lnTo>
                        <a:cubicBezTo>
                          <a:pt x="175171" y="133971"/>
                          <a:pt x="162789" y="121589"/>
                          <a:pt x="162789" y="105396"/>
                        </a:cubicBezTo>
                        <a:lnTo>
                          <a:pt x="162789" y="29196"/>
                        </a:lnTo>
                        <a:cubicBezTo>
                          <a:pt x="162789" y="13004"/>
                          <a:pt x="175171" y="621"/>
                          <a:pt x="191364" y="621"/>
                        </a:cubicBezTo>
                        <a:lnTo>
                          <a:pt x="343764" y="621"/>
                        </a:lnTo>
                        <a:close/>
                      </a:path>
                    </a:pathLst>
                  </a:custGeom>
                  <a:solidFill>
                    <a:srgbClr val="F8F8F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zh-CN" altLang="en-US"/>
                  </a:p>
                </p:txBody>
              </p:sp>
            </p:grpSp>
          </p:grpSp>
        </p:grpSp>
        <p:sp>
          <p:nvSpPr>
            <p:cNvPr id="5" name="Title"/>
            <p:cNvSpPr/>
            <p:nvPr/>
          </p:nvSpPr>
          <p:spPr>
            <a:xfrm>
              <a:off x="1357966" y="1293644"/>
              <a:ext cx="5540924" cy="120404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108000" tIns="108000" rIns="108000" bIns="108000" rtlCol="0" anchor="b" anchorCtr="0">
              <a:normAutofit/>
            </a:bodyPr>
            <a:lstStyle/>
            <a:p>
              <a:r>
                <a:rPr kumimoji="1" lang="zh-CN" altLang="en-US" sz="2400" b="1" dirty="0">
                  <a:solidFill>
                    <a:schemeClr val="tx1"/>
                  </a:solidFill>
                </a:rPr>
                <a:t>项目的长远目标</a:t>
              </a:r>
              <a:endParaRPr lang="en-US" dirty="0"/>
            </a:p>
          </p:txBody>
        </p:sp>
      </p:grpSp>
    </p:spTree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推广渠道与策略</a:t>
            </a:r>
            <a:endParaRPr lang="en-US" dirty="0"/>
          </a:p>
        </p:txBody>
      </p:sp>
      <p:grpSp>
        <p:nvGrpSpPr>
          <p:cNvPr id="129" name="affa61f3-2eec-46a6-bdfb-1c24a8b4492c.source.5.zh-Hans.pptx"/>
          <p:cNvGrpSpPr/>
          <p:nvPr>
            <p:custDataLst>
              <p:tags r:id="rId1"/>
            </p:custDataLst>
          </p:nvPr>
        </p:nvGrpSpPr>
        <p:grpSpPr>
          <a:xfrm>
            <a:off x="544953" y="1130300"/>
            <a:ext cx="10973947" cy="5753966"/>
            <a:chOff x="544953" y="1130300"/>
            <a:chExt cx="10973947" cy="5753966"/>
          </a:xfrm>
        </p:grpSpPr>
        <p:cxnSp>
          <p:nvCxnSpPr>
            <p:cNvPr id="79" name="ï$ļíḋé"/>
            <p:cNvCxnSpPr/>
            <p:nvPr/>
          </p:nvCxnSpPr>
          <p:spPr>
            <a:xfrm>
              <a:off x="9278917" y="2591166"/>
              <a:ext cx="0" cy="1199566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itle"/>
            <p:cNvSpPr txBox="1"/>
            <p:nvPr/>
          </p:nvSpPr>
          <p:spPr>
            <a:xfrm>
              <a:off x="673100" y="1130300"/>
              <a:ext cx="10845800" cy="886069"/>
            </a:xfrm>
            <a:prstGeom prst="rect">
              <a:avLst/>
            </a:prstGeom>
            <a:noFill/>
          </p:spPr>
          <p:txBody>
            <a:bodyPr vert="horz" wrap="square" rtlCol="0" anchor="t" anchorCtr="1">
              <a:normAutofit/>
            </a:bodyPr>
            <a:lstStyle/>
            <a:p>
              <a:pPr algn="ctr"/>
              <a:r>
                <a:rPr lang="zh-CN" altLang="en-US" sz="2400" b="1" dirty="0"/>
                <a:t>产品推广方式</a:t>
              </a:r>
              <a:endParaRPr lang="en-US" dirty="0"/>
            </a:p>
          </p:txBody>
        </p:sp>
        <p:cxnSp>
          <p:nvCxnSpPr>
            <p:cNvPr id="120" name="ï$ļíḋé"/>
            <p:cNvCxnSpPr/>
            <p:nvPr/>
          </p:nvCxnSpPr>
          <p:spPr>
            <a:xfrm>
              <a:off x="6944167" y="2591166"/>
              <a:ext cx="0" cy="1199566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ï$ļíḋé"/>
            <p:cNvCxnSpPr/>
            <p:nvPr/>
          </p:nvCxnSpPr>
          <p:spPr>
            <a:xfrm>
              <a:off x="4929605" y="2591166"/>
              <a:ext cx="0" cy="1199566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ï$ļíḋé"/>
            <p:cNvCxnSpPr/>
            <p:nvPr/>
          </p:nvCxnSpPr>
          <p:spPr>
            <a:xfrm>
              <a:off x="2863852" y="2591166"/>
              <a:ext cx="0" cy="1199566"/>
            </a:xfrm>
            <a:prstGeom prst="line">
              <a:avLst/>
            </a:prstGeom>
            <a:ln w="12700" cap="rnd">
              <a:solidFill>
                <a:schemeClr val="tx2">
                  <a:alpha val="50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3" name="组合 122"/>
            <p:cNvGrpSpPr/>
            <p:nvPr/>
          </p:nvGrpSpPr>
          <p:grpSpPr>
            <a:xfrm>
              <a:off x="544953" y="2185713"/>
              <a:ext cx="2301999" cy="4698553"/>
              <a:chOff x="544953" y="2185713"/>
              <a:chExt cx="2301999" cy="4698553"/>
            </a:xfrm>
          </p:grpSpPr>
          <p:sp>
            <p:nvSpPr>
              <p:cNvPr id="109" name="IconBackground1"/>
              <p:cNvSpPr/>
              <p:nvPr/>
            </p:nvSpPr>
            <p:spPr>
              <a:xfrm>
                <a:off x="544953" y="4464000"/>
                <a:ext cx="1913985" cy="24202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2815" y="119814"/>
                    </a:moveTo>
                    <a:cubicBezTo>
                      <a:pt x="81876" y="119814"/>
                      <a:pt x="81876" y="119814"/>
                      <a:pt x="81876" y="119814"/>
                    </a:cubicBezTo>
                    <a:cubicBezTo>
                      <a:pt x="82463" y="119814"/>
                      <a:pt x="82815" y="119814"/>
                      <a:pt x="82815" y="119814"/>
                    </a:cubicBezTo>
                    <a:close/>
                    <a:moveTo>
                      <a:pt x="49501" y="120000"/>
                    </a:moveTo>
                    <a:cubicBezTo>
                      <a:pt x="49501" y="120000"/>
                      <a:pt x="49501" y="119907"/>
                      <a:pt x="49618" y="119814"/>
                    </a:cubicBezTo>
                    <a:cubicBezTo>
                      <a:pt x="49501" y="119814"/>
                      <a:pt x="49501" y="119814"/>
                      <a:pt x="49501" y="119814"/>
                    </a:cubicBezTo>
                    <a:lnTo>
                      <a:pt x="49501" y="120000"/>
                    </a:lnTo>
                    <a:close/>
                    <a:moveTo>
                      <a:pt x="107800" y="68438"/>
                    </a:moveTo>
                    <a:cubicBezTo>
                      <a:pt x="107800" y="68438"/>
                      <a:pt x="106041" y="64080"/>
                      <a:pt x="101583" y="65564"/>
                    </a:cubicBezTo>
                    <a:cubicBezTo>
                      <a:pt x="101231" y="63060"/>
                      <a:pt x="97126" y="63338"/>
                      <a:pt x="97126" y="63338"/>
                    </a:cubicBezTo>
                    <a:cubicBezTo>
                      <a:pt x="97126" y="63338"/>
                      <a:pt x="96774" y="57774"/>
                      <a:pt x="91730" y="58145"/>
                    </a:cubicBezTo>
                    <a:cubicBezTo>
                      <a:pt x="86686" y="58516"/>
                      <a:pt x="84340" y="61391"/>
                      <a:pt x="84340" y="61391"/>
                    </a:cubicBezTo>
                    <a:cubicBezTo>
                      <a:pt x="84340" y="61391"/>
                      <a:pt x="79413" y="61669"/>
                      <a:pt x="80000" y="65471"/>
                    </a:cubicBezTo>
                    <a:cubicBezTo>
                      <a:pt x="77419" y="65842"/>
                      <a:pt x="76832" y="67789"/>
                      <a:pt x="76832" y="67789"/>
                    </a:cubicBezTo>
                    <a:cubicBezTo>
                      <a:pt x="76832" y="67789"/>
                      <a:pt x="71319" y="67697"/>
                      <a:pt x="71085" y="72519"/>
                    </a:cubicBezTo>
                    <a:cubicBezTo>
                      <a:pt x="70850" y="77248"/>
                      <a:pt x="75659" y="81421"/>
                      <a:pt x="81173" y="78361"/>
                    </a:cubicBezTo>
                    <a:cubicBezTo>
                      <a:pt x="81173" y="78361"/>
                      <a:pt x="82463" y="80772"/>
                      <a:pt x="84222" y="80958"/>
                    </a:cubicBezTo>
                    <a:cubicBezTo>
                      <a:pt x="84222" y="80958"/>
                      <a:pt x="84340" y="85687"/>
                      <a:pt x="80234" y="88098"/>
                    </a:cubicBezTo>
                    <a:cubicBezTo>
                      <a:pt x="76246" y="90510"/>
                      <a:pt x="68621" y="92828"/>
                      <a:pt x="68621" y="92828"/>
                    </a:cubicBezTo>
                    <a:cubicBezTo>
                      <a:pt x="68621" y="92828"/>
                      <a:pt x="66862" y="82534"/>
                      <a:pt x="64164" y="75486"/>
                    </a:cubicBezTo>
                    <a:cubicBezTo>
                      <a:pt x="61583" y="68438"/>
                      <a:pt x="62404" y="59721"/>
                      <a:pt x="62404" y="59721"/>
                    </a:cubicBezTo>
                    <a:cubicBezTo>
                      <a:pt x="62404" y="59721"/>
                      <a:pt x="65571" y="59907"/>
                      <a:pt x="68152" y="58516"/>
                    </a:cubicBezTo>
                    <a:cubicBezTo>
                      <a:pt x="70615" y="57032"/>
                      <a:pt x="80821" y="65285"/>
                      <a:pt x="89149" y="52117"/>
                    </a:cubicBezTo>
                    <a:cubicBezTo>
                      <a:pt x="89149" y="52117"/>
                      <a:pt x="104868" y="55548"/>
                      <a:pt x="112492" y="44327"/>
                    </a:cubicBezTo>
                    <a:cubicBezTo>
                      <a:pt x="120000" y="33106"/>
                      <a:pt x="103460" y="25687"/>
                      <a:pt x="97947" y="26893"/>
                    </a:cubicBezTo>
                    <a:cubicBezTo>
                      <a:pt x="97947" y="26893"/>
                      <a:pt x="96070" y="16321"/>
                      <a:pt x="81173" y="18639"/>
                    </a:cubicBezTo>
                    <a:cubicBezTo>
                      <a:pt x="81173" y="18639"/>
                      <a:pt x="79882" y="12426"/>
                      <a:pt x="72023" y="12797"/>
                    </a:cubicBezTo>
                    <a:cubicBezTo>
                      <a:pt x="72023" y="12797"/>
                      <a:pt x="70146" y="741"/>
                      <a:pt x="55718" y="185"/>
                    </a:cubicBezTo>
                    <a:cubicBezTo>
                      <a:pt x="44340" y="0"/>
                      <a:pt x="39765" y="8253"/>
                      <a:pt x="39765" y="8253"/>
                    </a:cubicBezTo>
                    <a:cubicBezTo>
                      <a:pt x="39765" y="8253"/>
                      <a:pt x="28387" y="7047"/>
                      <a:pt x="28269" y="18547"/>
                    </a:cubicBezTo>
                    <a:cubicBezTo>
                      <a:pt x="28269" y="18547"/>
                      <a:pt x="21348" y="19752"/>
                      <a:pt x="18885" y="23740"/>
                    </a:cubicBezTo>
                    <a:cubicBezTo>
                      <a:pt x="16539" y="25038"/>
                      <a:pt x="5043" y="24204"/>
                      <a:pt x="7155" y="34312"/>
                    </a:cubicBezTo>
                    <a:cubicBezTo>
                      <a:pt x="7155" y="34312"/>
                      <a:pt x="0" y="44327"/>
                      <a:pt x="10322" y="51561"/>
                    </a:cubicBezTo>
                    <a:cubicBezTo>
                      <a:pt x="18533" y="56383"/>
                      <a:pt x="30146" y="51746"/>
                      <a:pt x="30146" y="51746"/>
                    </a:cubicBezTo>
                    <a:cubicBezTo>
                      <a:pt x="30146" y="51746"/>
                      <a:pt x="34838" y="57681"/>
                      <a:pt x="43167" y="59165"/>
                    </a:cubicBezTo>
                    <a:cubicBezTo>
                      <a:pt x="43167" y="59165"/>
                      <a:pt x="49501" y="70942"/>
                      <a:pt x="54897" y="77897"/>
                    </a:cubicBezTo>
                    <a:cubicBezTo>
                      <a:pt x="56304" y="79289"/>
                      <a:pt x="61348" y="89119"/>
                      <a:pt x="59237" y="101545"/>
                    </a:cubicBezTo>
                    <a:cubicBezTo>
                      <a:pt x="57126" y="112766"/>
                      <a:pt x="50791" y="118794"/>
                      <a:pt x="49618" y="119814"/>
                    </a:cubicBezTo>
                    <a:cubicBezTo>
                      <a:pt x="81876" y="119814"/>
                      <a:pt x="81876" y="119814"/>
                      <a:pt x="81876" y="119814"/>
                    </a:cubicBezTo>
                    <a:cubicBezTo>
                      <a:pt x="79765" y="119814"/>
                      <a:pt x="74486" y="119536"/>
                      <a:pt x="72375" y="117959"/>
                    </a:cubicBezTo>
                    <a:cubicBezTo>
                      <a:pt x="69560" y="115919"/>
                      <a:pt x="70850" y="113693"/>
                      <a:pt x="70029" y="108593"/>
                    </a:cubicBezTo>
                    <a:cubicBezTo>
                      <a:pt x="69325" y="103585"/>
                      <a:pt x="69560" y="96074"/>
                      <a:pt x="69560" y="96074"/>
                    </a:cubicBezTo>
                    <a:cubicBezTo>
                      <a:pt x="69560" y="96074"/>
                      <a:pt x="88211" y="87449"/>
                      <a:pt x="90791" y="82071"/>
                    </a:cubicBezTo>
                    <a:cubicBezTo>
                      <a:pt x="92785" y="82627"/>
                      <a:pt x="105102" y="81978"/>
                      <a:pt x="104985" y="78732"/>
                    </a:cubicBezTo>
                    <a:cubicBezTo>
                      <a:pt x="107214" y="79567"/>
                      <a:pt x="114838" y="77712"/>
                      <a:pt x="113900" y="72797"/>
                    </a:cubicBezTo>
                    <a:cubicBezTo>
                      <a:pt x="112844" y="68809"/>
                      <a:pt x="107800" y="68438"/>
                      <a:pt x="107800" y="68438"/>
                    </a:cubicBezTo>
                    <a:close/>
                    <a:moveTo>
                      <a:pt x="49149" y="61020"/>
                    </a:moveTo>
                    <a:cubicBezTo>
                      <a:pt x="56656" y="60927"/>
                      <a:pt x="56656" y="60927"/>
                      <a:pt x="56656" y="60927"/>
                    </a:cubicBezTo>
                    <a:cubicBezTo>
                      <a:pt x="56070" y="65100"/>
                      <a:pt x="57126" y="72519"/>
                      <a:pt x="57126" y="72519"/>
                    </a:cubicBezTo>
                    <a:cubicBezTo>
                      <a:pt x="51378" y="67418"/>
                      <a:pt x="49149" y="61020"/>
                      <a:pt x="49149" y="61020"/>
                    </a:cubicBezTo>
                    <a:close/>
                    <a:moveTo>
                      <a:pt x="85278" y="85131"/>
                    </a:moveTo>
                    <a:cubicBezTo>
                      <a:pt x="85278" y="85131"/>
                      <a:pt x="86568" y="83276"/>
                      <a:pt x="86217" y="81607"/>
                    </a:cubicBezTo>
                    <a:cubicBezTo>
                      <a:pt x="86217" y="81607"/>
                      <a:pt x="88093" y="81700"/>
                      <a:pt x="89032" y="81792"/>
                    </a:cubicBezTo>
                    <a:cubicBezTo>
                      <a:pt x="89032" y="81792"/>
                      <a:pt x="87272" y="83740"/>
                      <a:pt x="85278" y="85131"/>
                    </a:cubicBezTo>
                    <a:close/>
                  </a:path>
                </a:pathLst>
              </a:custGeom>
              <a:solidFill>
                <a:schemeClr val="tx2">
                  <a:alpha val="1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10" name="Icon1"/>
              <p:cNvSpPr/>
              <p:nvPr/>
            </p:nvSpPr>
            <p:spPr bwMode="auto">
              <a:xfrm>
                <a:off x="1242955" y="4773459"/>
                <a:ext cx="399958" cy="319275"/>
              </a:xfrm>
              <a:custGeom>
                <a:avLst/>
                <a:gdLst>
                  <a:gd name="connsiteX0" fmla="*/ 208357 w 539466"/>
                  <a:gd name="connsiteY0" fmla="*/ 395115 h 430641"/>
                  <a:gd name="connsiteX1" fmla="*/ 203511 w 539466"/>
                  <a:gd name="connsiteY1" fmla="*/ 422567 h 430641"/>
                  <a:gd name="connsiteX2" fmla="*/ 331109 w 539466"/>
                  <a:gd name="connsiteY2" fmla="*/ 422567 h 430641"/>
                  <a:gd name="connsiteX3" fmla="*/ 318188 w 539466"/>
                  <a:gd name="connsiteY3" fmla="*/ 395115 h 430641"/>
                  <a:gd name="connsiteX4" fmla="*/ 30688 w 539466"/>
                  <a:gd name="connsiteY4" fmla="*/ 354745 h 430641"/>
                  <a:gd name="connsiteX5" fmla="*/ 22612 w 539466"/>
                  <a:gd name="connsiteY5" fmla="*/ 385427 h 430641"/>
                  <a:gd name="connsiteX6" fmla="*/ 518469 w 539466"/>
                  <a:gd name="connsiteY6" fmla="*/ 385427 h 430641"/>
                  <a:gd name="connsiteX7" fmla="*/ 508778 w 539466"/>
                  <a:gd name="connsiteY7" fmla="*/ 354745 h 430641"/>
                  <a:gd name="connsiteX8" fmla="*/ 22612 w 539466"/>
                  <a:gd name="connsiteY8" fmla="*/ 340212 h 430641"/>
                  <a:gd name="connsiteX9" fmla="*/ 515239 w 539466"/>
                  <a:gd name="connsiteY9" fmla="*/ 340212 h 430641"/>
                  <a:gd name="connsiteX10" fmla="*/ 528160 w 539466"/>
                  <a:gd name="connsiteY10" fmla="*/ 349901 h 430641"/>
                  <a:gd name="connsiteX11" fmla="*/ 537851 w 539466"/>
                  <a:gd name="connsiteY11" fmla="*/ 388656 h 430641"/>
                  <a:gd name="connsiteX12" fmla="*/ 539466 w 539466"/>
                  <a:gd name="connsiteY12" fmla="*/ 393501 h 430641"/>
                  <a:gd name="connsiteX13" fmla="*/ 539466 w 539466"/>
                  <a:gd name="connsiteY13" fmla="*/ 417723 h 430641"/>
                  <a:gd name="connsiteX14" fmla="*/ 526545 w 539466"/>
                  <a:gd name="connsiteY14" fmla="*/ 430641 h 430641"/>
                  <a:gd name="connsiteX15" fmla="*/ 12921 w 539466"/>
                  <a:gd name="connsiteY15" fmla="*/ 430641 h 430641"/>
                  <a:gd name="connsiteX16" fmla="*/ 0 w 539466"/>
                  <a:gd name="connsiteY16" fmla="*/ 417723 h 430641"/>
                  <a:gd name="connsiteX17" fmla="*/ 0 w 539466"/>
                  <a:gd name="connsiteY17" fmla="*/ 393501 h 430641"/>
                  <a:gd name="connsiteX18" fmla="*/ 1615 w 539466"/>
                  <a:gd name="connsiteY18" fmla="*/ 388656 h 430641"/>
                  <a:gd name="connsiteX19" fmla="*/ 9691 w 539466"/>
                  <a:gd name="connsiteY19" fmla="*/ 349901 h 430641"/>
                  <a:gd name="connsiteX20" fmla="*/ 22612 w 539466"/>
                  <a:gd name="connsiteY20" fmla="*/ 340212 h 430641"/>
                  <a:gd name="connsiteX21" fmla="*/ 339174 w 539466"/>
                  <a:gd name="connsiteY21" fmla="*/ 171013 h 430641"/>
                  <a:gd name="connsiteX22" fmla="*/ 340789 w 539466"/>
                  <a:gd name="connsiteY22" fmla="*/ 171013 h 430641"/>
                  <a:gd name="connsiteX23" fmla="*/ 416685 w 539466"/>
                  <a:gd name="connsiteY23" fmla="*/ 191945 h 430641"/>
                  <a:gd name="connsiteX24" fmla="*/ 418299 w 539466"/>
                  <a:gd name="connsiteY24" fmla="*/ 191945 h 430641"/>
                  <a:gd name="connsiteX25" fmla="*/ 418299 w 539466"/>
                  <a:gd name="connsiteY25" fmla="*/ 193556 h 430641"/>
                  <a:gd name="connsiteX26" fmla="*/ 418299 w 539466"/>
                  <a:gd name="connsiteY26" fmla="*/ 195166 h 430641"/>
                  <a:gd name="connsiteX27" fmla="*/ 389233 w 539466"/>
                  <a:gd name="connsiteY27" fmla="*/ 204827 h 430641"/>
                  <a:gd name="connsiteX28" fmla="*/ 429603 w 539466"/>
                  <a:gd name="connsiteY28" fmla="*/ 245081 h 430641"/>
                  <a:gd name="connsiteX29" fmla="*/ 429603 w 539466"/>
                  <a:gd name="connsiteY29" fmla="*/ 246691 h 430641"/>
                  <a:gd name="connsiteX30" fmla="*/ 416685 w 539466"/>
                  <a:gd name="connsiteY30" fmla="*/ 261183 h 430641"/>
                  <a:gd name="connsiteX31" fmla="*/ 413455 w 539466"/>
                  <a:gd name="connsiteY31" fmla="*/ 261183 h 430641"/>
                  <a:gd name="connsiteX32" fmla="*/ 373085 w 539466"/>
                  <a:gd name="connsiteY32" fmla="*/ 220929 h 430641"/>
                  <a:gd name="connsiteX33" fmla="*/ 368240 w 539466"/>
                  <a:gd name="connsiteY33" fmla="*/ 254742 h 430641"/>
                  <a:gd name="connsiteX34" fmla="*/ 366626 w 539466"/>
                  <a:gd name="connsiteY34" fmla="*/ 254742 h 430641"/>
                  <a:gd name="connsiteX35" fmla="*/ 365011 w 539466"/>
                  <a:gd name="connsiteY35" fmla="*/ 253132 h 430641"/>
                  <a:gd name="connsiteX36" fmla="*/ 339174 w 539466"/>
                  <a:gd name="connsiteY36" fmla="*/ 172623 h 430641"/>
                  <a:gd name="connsiteX37" fmla="*/ 339174 w 539466"/>
                  <a:gd name="connsiteY37" fmla="*/ 171013 h 430641"/>
                  <a:gd name="connsiteX38" fmla="*/ 50166 w 539466"/>
                  <a:gd name="connsiteY38" fmla="*/ 40313 h 430641"/>
                  <a:gd name="connsiteX39" fmla="*/ 50166 w 539466"/>
                  <a:gd name="connsiteY39" fmla="*/ 293479 h 430641"/>
                  <a:gd name="connsiteX40" fmla="*/ 491114 w 539466"/>
                  <a:gd name="connsiteY40" fmla="*/ 293479 h 430641"/>
                  <a:gd name="connsiteX41" fmla="*/ 491114 w 539466"/>
                  <a:gd name="connsiteY41" fmla="*/ 40313 h 430641"/>
                  <a:gd name="connsiteX42" fmla="*/ 30783 w 539466"/>
                  <a:gd name="connsiteY42" fmla="*/ 0 h 430641"/>
                  <a:gd name="connsiteX43" fmla="*/ 510497 w 539466"/>
                  <a:gd name="connsiteY43" fmla="*/ 0 h 430641"/>
                  <a:gd name="connsiteX44" fmla="*/ 529879 w 539466"/>
                  <a:gd name="connsiteY44" fmla="*/ 20963 h 430641"/>
                  <a:gd name="connsiteX45" fmla="*/ 529879 w 539466"/>
                  <a:gd name="connsiteY45" fmla="*/ 312829 h 430641"/>
                  <a:gd name="connsiteX46" fmla="*/ 510497 w 539466"/>
                  <a:gd name="connsiteY46" fmla="*/ 332179 h 430641"/>
                  <a:gd name="connsiteX47" fmla="*/ 30783 w 539466"/>
                  <a:gd name="connsiteY47" fmla="*/ 332179 h 430641"/>
                  <a:gd name="connsiteX48" fmla="*/ 11401 w 539466"/>
                  <a:gd name="connsiteY48" fmla="*/ 312829 h 430641"/>
                  <a:gd name="connsiteX49" fmla="*/ 11401 w 539466"/>
                  <a:gd name="connsiteY49" fmla="*/ 20963 h 430641"/>
                  <a:gd name="connsiteX50" fmla="*/ 30783 w 539466"/>
                  <a:gd name="connsiteY50" fmla="*/ 0 h 430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539466" h="430641">
                    <a:moveTo>
                      <a:pt x="208357" y="395115"/>
                    </a:moveTo>
                    <a:lnTo>
                      <a:pt x="203511" y="422567"/>
                    </a:lnTo>
                    <a:lnTo>
                      <a:pt x="331109" y="422567"/>
                    </a:lnTo>
                    <a:lnTo>
                      <a:pt x="318188" y="395115"/>
                    </a:lnTo>
                    <a:close/>
                    <a:moveTo>
                      <a:pt x="30688" y="354745"/>
                    </a:moveTo>
                    <a:lnTo>
                      <a:pt x="22612" y="385427"/>
                    </a:lnTo>
                    <a:lnTo>
                      <a:pt x="518469" y="385427"/>
                    </a:lnTo>
                    <a:lnTo>
                      <a:pt x="508778" y="354745"/>
                    </a:lnTo>
                    <a:close/>
                    <a:moveTo>
                      <a:pt x="22612" y="340212"/>
                    </a:moveTo>
                    <a:lnTo>
                      <a:pt x="515239" y="340212"/>
                    </a:lnTo>
                    <a:cubicBezTo>
                      <a:pt x="521699" y="340212"/>
                      <a:pt x="526545" y="343442"/>
                      <a:pt x="528160" y="349901"/>
                    </a:cubicBezTo>
                    <a:lnTo>
                      <a:pt x="537851" y="388656"/>
                    </a:lnTo>
                    <a:cubicBezTo>
                      <a:pt x="539466" y="390271"/>
                      <a:pt x="539466" y="391886"/>
                      <a:pt x="539466" y="393501"/>
                    </a:cubicBezTo>
                    <a:lnTo>
                      <a:pt x="539466" y="417723"/>
                    </a:lnTo>
                    <a:cubicBezTo>
                      <a:pt x="539466" y="425797"/>
                      <a:pt x="533005" y="430641"/>
                      <a:pt x="526545" y="430641"/>
                    </a:cubicBezTo>
                    <a:lnTo>
                      <a:pt x="12921" y="430641"/>
                    </a:lnTo>
                    <a:cubicBezTo>
                      <a:pt x="6461" y="430641"/>
                      <a:pt x="0" y="425797"/>
                      <a:pt x="0" y="417723"/>
                    </a:cubicBezTo>
                    <a:lnTo>
                      <a:pt x="0" y="393501"/>
                    </a:lnTo>
                    <a:cubicBezTo>
                      <a:pt x="0" y="391886"/>
                      <a:pt x="0" y="390271"/>
                      <a:pt x="1615" y="388656"/>
                    </a:cubicBezTo>
                    <a:lnTo>
                      <a:pt x="9691" y="349901"/>
                    </a:lnTo>
                    <a:cubicBezTo>
                      <a:pt x="11306" y="343442"/>
                      <a:pt x="17767" y="340212"/>
                      <a:pt x="22612" y="340212"/>
                    </a:cubicBezTo>
                    <a:close/>
                    <a:moveTo>
                      <a:pt x="339174" y="171013"/>
                    </a:moveTo>
                    <a:cubicBezTo>
                      <a:pt x="340789" y="171013"/>
                      <a:pt x="340789" y="171013"/>
                      <a:pt x="340789" y="171013"/>
                    </a:cubicBezTo>
                    <a:lnTo>
                      <a:pt x="416685" y="191945"/>
                    </a:lnTo>
                    <a:cubicBezTo>
                      <a:pt x="416685" y="191945"/>
                      <a:pt x="418299" y="191945"/>
                      <a:pt x="418299" y="191945"/>
                    </a:cubicBezTo>
                    <a:cubicBezTo>
                      <a:pt x="418299" y="191945"/>
                      <a:pt x="418299" y="193556"/>
                      <a:pt x="418299" y="193556"/>
                    </a:cubicBezTo>
                    <a:cubicBezTo>
                      <a:pt x="418299" y="193556"/>
                      <a:pt x="418299" y="193556"/>
                      <a:pt x="418299" y="195166"/>
                    </a:cubicBezTo>
                    <a:lnTo>
                      <a:pt x="389233" y="204827"/>
                    </a:lnTo>
                    <a:lnTo>
                      <a:pt x="429603" y="245081"/>
                    </a:lnTo>
                    <a:cubicBezTo>
                      <a:pt x="429603" y="245081"/>
                      <a:pt x="429603" y="246691"/>
                      <a:pt x="429603" y="246691"/>
                    </a:cubicBezTo>
                    <a:lnTo>
                      <a:pt x="416685" y="261183"/>
                    </a:lnTo>
                    <a:cubicBezTo>
                      <a:pt x="415070" y="261183"/>
                      <a:pt x="413455" y="261183"/>
                      <a:pt x="413455" y="261183"/>
                    </a:cubicBezTo>
                    <a:lnTo>
                      <a:pt x="373085" y="220929"/>
                    </a:lnTo>
                    <a:lnTo>
                      <a:pt x="368240" y="254742"/>
                    </a:lnTo>
                    <a:cubicBezTo>
                      <a:pt x="366626" y="254742"/>
                      <a:pt x="366626" y="254742"/>
                      <a:pt x="366626" y="254742"/>
                    </a:cubicBezTo>
                    <a:cubicBezTo>
                      <a:pt x="365011" y="254742"/>
                      <a:pt x="365011" y="254742"/>
                      <a:pt x="365011" y="253132"/>
                    </a:cubicBezTo>
                    <a:lnTo>
                      <a:pt x="339174" y="172623"/>
                    </a:lnTo>
                    <a:cubicBezTo>
                      <a:pt x="339174" y="172623"/>
                      <a:pt x="339174" y="172623"/>
                      <a:pt x="339174" y="171013"/>
                    </a:cubicBezTo>
                    <a:close/>
                    <a:moveTo>
                      <a:pt x="50166" y="40313"/>
                    </a:moveTo>
                    <a:lnTo>
                      <a:pt x="50166" y="293479"/>
                    </a:lnTo>
                    <a:lnTo>
                      <a:pt x="491114" y="293479"/>
                    </a:lnTo>
                    <a:lnTo>
                      <a:pt x="491114" y="40313"/>
                    </a:lnTo>
                    <a:close/>
                    <a:moveTo>
                      <a:pt x="30783" y="0"/>
                    </a:moveTo>
                    <a:lnTo>
                      <a:pt x="510497" y="0"/>
                    </a:lnTo>
                    <a:cubicBezTo>
                      <a:pt x="521803" y="0"/>
                      <a:pt x="529879" y="9675"/>
                      <a:pt x="529879" y="20963"/>
                    </a:cubicBezTo>
                    <a:lnTo>
                      <a:pt x="529879" y="312829"/>
                    </a:lnTo>
                    <a:cubicBezTo>
                      <a:pt x="529879" y="324116"/>
                      <a:pt x="521803" y="332179"/>
                      <a:pt x="510497" y="332179"/>
                    </a:cubicBezTo>
                    <a:lnTo>
                      <a:pt x="30783" y="332179"/>
                    </a:lnTo>
                    <a:cubicBezTo>
                      <a:pt x="19477" y="332179"/>
                      <a:pt x="11401" y="324116"/>
                      <a:pt x="11401" y="312829"/>
                    </a:cubicBezTo>
                    <a:lnTo>
                      <a:pt x="11401" y="20963"/>
                    </a:lnTo>
                    <a:cubicBezTo>
                      <a:pt x="11401" y="9675"/>
                      <a:pt x="19477" y="0"/>
                      <a:pt x="30783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11" name="Text1"/>
              <p:cNvSpPr/>
              <p:nvPr>
                <p:custDataLst>
                  <p:tags r:id="rId10"/>
                </p:custDataLst>
              </p:nvPr>
            </p:nvSpPr>
            <p:spPr bwMode="auto">
              <a:xfrm>
                <a:off x="832390" y="2672092"/>
                <a:ext cx="2014562" cy="7729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通过社交媒体和电商平台推广，提高产品曝光。</a:t>
                </a:r>
                <a:endParaRPr lang="en-US" dirty="0"/>
              </a:p>
            </p:txBody>
          </p:sp>
          <p:sp>
            <p:nvSpPr>
              <p:cNvPr id="112" name="Bullet1"/>
              <p:cNvSpPr txBox="1"/>
              <p:nvPr>
                <p:custDataLst>
                  <p:tags r:id="rId11"/>
                </p:custDataLst>
              </p:nvPr>
            </p:nvSpPr>
            <p:spPr bwMode="auto">
              <a:xfrm>
                <a:off x="832390" y="2185713"/>
                <a:ext cx="2014562" cy="48637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b="1" dirty="0"/>
                  <a:t>线上渠道</a:t>
                </a:r>
                <a:endParaRPr lang="en-US" dirty="0"/>
              </a:p>
            </p:txBody>
          </p:sp>
        </p:grpSp>
        <p:grpSp>
          <p:nvGrpSpPr>
            <p:cNvPr id="124" name="组合 123"/>
            <p:cNvGrpSpPr/>
            <p:nvPr/>
          </p:nvGrpSpPr>
          <p:grpSpPr>
            <a:xfrm>
              <a:off x="2695354" y="2185713"/>
              <a:ext cx="2183060" cy="4698553"/>
              <a:chOff x="2695354" y="2185713"/>
              <a:chExt cx="2183060" cy="4698553"/>
            </a:xfrm>
          </p:grpSpPr>
          <p:sp>
            <p:nvSpPr>
              <p:cNvPr id="105" name="IconBackground2"/>
              <p:cNvSpPr/>
              <p:nvPr/>
            </p:nvSpPr>
            <p:spPr>
              <a:xfrm flipH="1">
                <a:off x="2695354" y="4464000"/>
                <a:ext cx="1913985" cy="24202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2815" y="119814"/>
                    </a:moveTo>
                    <a:cubicBezTo>
                      <a:pt x="81876" y="119814"/>
                      <a:pt x="81876" y="119814"/>
                      <a:pt x="81876" y="119814"/>
                    </a:cubicBezTo>
                    <a:cubicBezTo>
                      <a:pt x="82463" y="119814"/>
                      <a:pt x="82815" y="119814"/>
                      <a:pt x="82815" y="119814"/>
                    </a:cubicBezTo>
                    <a:close/>
                    <a:moveTo>
                      <a:pt x="49501" y="120000"/>
                    </a:moveTo>
                    <a:cubicBezTo>
                      <a:pt x="49501" y="120000"/>
                      <a:pt x="49501" y="119907"/>
                      <a:pt x="49618" y="119814"/>
                    </a:cubicBezTo>
                    <a:cubicBezTo>
                      <a:pt x="49501" y="119814"/>
                      <a:pt x="49501" y="119814"/>
                      <a:pt x="49501" y="119814"/>
                    </a:cubicBezTo>
                    <a:lnTo>
                      <a:pt x="49501" y="120000"/>
                    </a:lnTo>
                    <a:close/>
                    <a:moveTo>
                      <a:pt x="107800" y="68438"/>
                    </a:moveTo>
                    <a:cubicBezTo>
                      <a:pt x="107800" y="68438"/>
                      <a:pt x="106041" y="64080"/>
                      <a:pt x="101583" y="65564"/>
                    </a:cubicBezTo>
                    <a:cubicBezTo>
                      <a:pt x="101231" y="63060"/>
                      <a:pt x="97126" y="63338"/>
                      <a:pt x="97126" y="63338"/>
                    </a:cubicBezTo>
                    <a:cubicBezTo>
                      <a:pt x="97126" y="63338"/>
                      <a:pt x="96774" y="57774"/>
                      <a:pt x="91730" y="58145"/>
                    </a:cubicBezTo>
                    <a:cubicBezTo>
                      <a:pt x="86686" y="58516"/>
                      <a:pt x="84340" y="61391"/>
                      <a:pt x="84340" y="61391"/>
                    </a:cubicBezTo>
                    <a:cubicBezTo>
                      <a:pt x="84340" y="61391"/>
                      <a:pt x="79413" y="61669"/>
                      <a:pt x="80000" y="65471"/>
                    </a:cubicBezTo>
                    <a:cubicBezTo>
                      <a:pt x="77419" y="65842"/>
                      <a:pt x="76832" y="67789"/>
                      <a:pt x="76832" y="67789"/>
                    </a:cubicBezTo>
                    <a:cubicBezTo>
                      <a:pt x="76832" y="67789"/>
                      <a:pt x="71319" y="67697"/>
                      <a:pt x="71085" y="72519"/>
                    </a:cubicBezTo>
                    <a:cubicBezTo>
                      <a:pt x="70850" y="77248"/>
                      <a:pt x="75659" y="81421"/>
                      <a:pt x="81173" y="78361"/>
                    </a:cubicBezTo>
                    <a:cubicBezTo>
                      <a:pt x="81173" y="78361"/>
                      <a:pt x="82463" y="80772"/>
                      <a:pt x="84222" y="80958"/>
                    </a:cubicBezTo>
                    <a:cubicBezTo>
                      <a:pt x="84222" y="80958"/>
                      <a:pt x="84340" y="85687"/>
                      <a:pt x="80234" y="88098"/>
                    </a:cubicBezTo>
                    <a:cubicBezTo>
                      <a:pt x="76246" y="90510"/>
                      <a:pt x="68621" y="92828"/>
                      <a:pt x="68621" y="92828"/>
                    </a:cubicBezTo>
                    <a:cubicBezTo>
                      <a:pt x="68621" y="92828"/>
                      <a:pt x="66862" y="82534"/>
                      <a:pt x="64164" y="75486"/>
                    </a:cubicBezTo>
                    <a:cubicBezTo>
                      <a:pt x="61583" y="68438"/>
                      <a:pt x="62404" y="59721"/>
                      <a:pt x="62404" y="59721"/>
                    </a:cubicBezTo>
                    <a:cubicBezTo>
                      <a:pt x="62404" y="59721"/>
                      <a:pt x="65571" y="59907"/>
                      <a:pt x="68152" y="58516"/>
                    </a:cubicBezTo>
                    <a:cubicBezTo>
                      <a:pt x="70615" y="57032"/>
                      <a:pt x="80821" y="65285"/>
                      <a:pt x="89149" y="52117"/>
                    </a:cubicBezTo>
                    <a:cubicBezTo>
                      <a:pt x="89149" y="52117"/>
                      <a:pt x="104868" y="55548"/>
                      <a:pt x="112492" y="44327"/>
                    </a:cubicBezTo>
                    <a:cubicBezTo>
                      <a:pt x="120000" y="33106"/>
                      <a:pt x="103460" y="25687"/>
                      <a:pt x="97947" y="26893"/>
                    </a:cubicBezTo>
                    <a:cubicBezTo>
                      <a:pt x="97947" y="26893"/>
                      <a:pt x="96070" y="16321"/>
                      <a:pt x="81173" y="18639"/>
                    </a:cubicBezTo>
                    <a:cubicBezTo>
                      <a:pt x="81173" y="18639"/>
                      <a:pt x="79882" y="12426"/>
                      <a:pt x="72023" y="12797"/>
                    </a:cubicBezTo>
                    <a:cubicBezTo>
                      <a:pt x="72023" y="12797"/>
                      <a:pt x="70146" y="741"/>
                      <a:pt x="55718" y="185"/>
                    </a:cubicBezTo>
                    <a:cubicBezTo>
                      <a:pt x="44340" y="0"/>
                      <a:pt x="39765" y="8253"/>
                      <a:pt x="39765" y="8253"/>
                    </a:cubicBezTo>
                    <a:cubicBezTo>
                      <a:pt x="39765" y="8253"/>
                      <a:pt x="28387" y="7047"/>
                      <a:pt x="28269" y="18547"/>
                    </a:cubicBezTo>
                    <a:cubicBezTo>
                      <a:pt x="28269" y="18547"/>
                      <a:pt x="21348" y="19752"/>
                      <a:pt x="18885" y="23740"/>
                    </a:cubicBezTo>
                    <a:cubicBezTo>
                      <a:pt x="16539" y="25038"/>
                      <a:pt x="5043" y="24204"/>
                      <a:pt x="7155" y="34312"/>
                    </a:cubicBezTo>
                    <a:cubicBezTo>
                      <a:pt x="7155" y="34312"/>
                      <a:pt x="0" y="44327"/>
                      <a:pt x="10322" y="51561"/>
                    </a:cubicBezTo>
                    <a:cubicBezTo>
                      <a:pt x="18533" y="56383"/>
                      <a:pt x="30146" y="51746"/>
                      <a:pt x="30146" y="51746"/>
                    </a:cubicBezTo>
                    <a:cubicBezTo>
                      <a:pt x="30146" y="51746"/>
                      <a:pt x="34838" y="57681"/>
                      <a:pt x="43167" y="59165"/>
                    </a:cubicBezTo>
                    <a:cubicBezTo>
                      <a:pt x="43167" y="59165"/>
                      <a:pt x="49501" y="70942"/>
                      <a:pt x="54897" y="77897"/>
                    </a:cubicBezTo>
                    <a:cubicBezTo>
                      <a:pt x="56304" y="79289"/>
                      <a:pt x="61348" y="89119"/>
                      <a:pt x="59237" y="101545"/>
                    </a:cubicBezTo>
                    <a:cubicBezTo>
                      <a:pt x="57126" y="112766"/>
                      <a:pt x="50791" y="118794"/>
                      <a:pt x="49618" y="119814"/>
                    </a:cubicBezTo>
                    <a:cubicBezTo>
                      <a:pt x="81876" y="119814"/>
                      <a:pt x="81876" y="119814"/>
                      <a:pt x="81876" y="119814"/>
                    </a:cubicBezTo>
                    <a:cubicBezTo>
                      <a:pt x="79765" y="119814"/>
                      <a:pt x="74486" y="119536"/>
                      <a:pt x="72375" y="117959"/>
                    </a:cubicBezTo>
                    <a:cubicBezTo>
                      <a:pt x="69560" y="115919"/>
                      <a:pt x="70850" y="113693"/>
                      <a:pt x="70029" y="108593"/>
                    </a:cubicBezTo>
                    <a:cubicBezTo>
                      <a:pt x="69325" y="103585"/>
                      <a:pt x="69560" y="96074"/>
                      <a:pt x="69560" y="96074"/>
                    </a:cubicBezTo>
                    <a:cubicBezTo>
                      <a:pt x="69560" y="96074"/>
                      <a:pt x="88211" y="87449"/>
                      <a:pt x="90791" y="82071"/>
                    </a:cubicBezTo>
                    <a:cubicBezTo>
                      <a:pt x="92785" y="82627"/>
                      <a:pt x="105102" y="81978"/>
                      <a:pt x="104985" y="78732"/>
                    </a:cubicBezTo>
                    <a:cubicBezTo>
                      <a:pt x="107214" y="79567"/>
                      <a:pt x="114838" y="77712"/>
                      <a:pt x="113900" y="72797"/>
                    </a:cubicBezTo>
                    <a:cubicBezTo>
                      <a:pt x="112844" y="68809"/>
                      <a:pt x="107800" y="68438"/>
                      <a:pt x="107800" y="68438"/>
                    </a:cubicBezTo>
                    <a:close/>
                    <a:moveTo>
                      <a:pt x="49149" y="61020"/>
                    </a:moveTo>
                    <a:cubicBezTo>
                      <a:pt x="56656" y="60927"/>
                      <a:pt x="56656" y="60927"/>
                      <a:pt x="56656" y="60927"/>
                    </a:cubicBezTo>
                    <a:cubicBezTo>
                      <a:pt x="56070" y="65100"/>
                      <a:pt x="57126" y="72519"/>
                      <a:pt x="57126" y="72519"/>
                    </a:cubicBezTo>
                    <a:cubicBezTo>
                      <a:pt x="51378" y="67418"/>
                      <a:pt x="49149" y="61020"/>
                      <a:pt x="49149" y="61020"/>
                    </a:cubicBezTo>
                    <a:close/>
                    <a:moveTo>
                      <a:pt x="85278" y="85131"/>
                    </a:moveTo>
                    <a:cubicBezTo>
                      <a:pt x="85278" y="85131"/>
                      <a:pt x="86568" y="83276"/>
                      <a:pt x="86217" y="81607"/>
                    </a:cubicBezTo>
                    <a:cubicBezTo>
                      <a:pt x="86217" y="81607"/>
                      <a:pt x="88093" y="81700"/>
                      <a:pt x="89032" y="81792"/>
                    </a:cubicBezTo>
                    <a:cubicBezTo>
                      <a:pt x="89032" y="81792"/>
                      <a:pt x="87272" y="83740"/>
                      <a:pt x="85278" y="85131"/>
                    </a:cubicBezTo>
                    <a:close/>
                  </a:path>
                </a:pathLst>
              </a:custGeom>
              <a:solidFill>
                <a:schemeClr val="tx2">
                  <a:alpha val="1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6" name="Text2"/>
              <p:cNvSpPr/>
              <p:nvPr>
                <p:custDataLst>
                  <p:tags r:id="rId8"/>
                </p:custDataLst>
              </p:nvPr>
            </p:nvSpPr>
            <p:spPr bwMode="auto">
              <a:xfrm>
                <a:off x="2863852" y="2672092"/>
                <a:ext cx="2014562" cy="7729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与公益组织合作，开展线下体验活动。</a:t>
                </a:r>
                <a:endParaRPr lang="en-US" dirty="0"/>
              </a:p>
            </p:txBody>
          </p:sp>
          <p:sp>
            <p:nvSpPr>
              <p:cNvPr id="107" name="Bullet2"/>
              <p:cNvSpPr txBox="1"/>
              <p:nvPr>
                <p:custDataLst>
                  <p:tags r:id="rId9"/>
                </p:custDataLst>
              </p:nvPr>
            </p:nvSpPr>
            <p:spPr bwMode="auto">
              <a:xfrm>
                <a:off x="2863852" y="2185713"/>
                <a:ext cx="2014562" cy="48637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b="1" dirty="0"/>
                  <a:t>线下渠道</a:t>
                </a:r>
                <a:endParaRPr lang="en-US" dirty="0"/>
              </a:p>
            </p:txBody>
          </p:sp>
          <p:sp>
            <p:nvSpPr>
              <p:cNvPr id="108" name="Icon2"/>
              <p:cNvSpPr/>
              <p:nvPr/>
            </p:nvSpPr>
            <p:spPr bwMode="auto">
              <a:xfrm>
                <a:off x="3450974" y="4773459"/>
                <a:ext cx="399958" cy="319275"/>
              </a:xfrm>
              <a:custGeom>
                <a:avLst/>
                <a:gdLst>
                  <a:gd name="connsiteX0" fmla="*/ 208357 w 539466"/>
                  <a:gd name="connsiteY0" fmla="*/ 395115 h 430641"/>
                  <a:gd name="connsiteX1" fmla="*/ 203511 w 539466"/>
                  <a:gd name="connsiteY1" fmla="*/ 422567 h 430641"/>
                  <a:gd name="connsiteX2" fmla="*/ 331109 w 539466"/>
                  <a:gd name="connsiteY2" fmla="*/ 422567 h 430641"/>
                  <a:gd name="connsiteX3" fmla="*/ 318188 w 539466"/>
                  <a:gd name="connsiteY3" fmla="*/ 395115 h 430641"/>
                  <a:gd name="connsiteX4" fmla="*/ 30688 w 539466"/>
                  <a:gd name="connsiteY4" fmla="*/ 354745 h 430641"/>
                  <a:gd name="connsiteX5" fmla="*/ 22612 w 539466"/>
                  <a:gd name="connsiteY5" fmla="*/ 385427 h 430641"/>
                  <a:gd name="connsiteX6" fmla="*/ 518469 w 539466"/>
                  <a:gd name="connsiteY6" fmla="*/ 385427 h 430641"/>
                  <a:gd name="connsiteX7" fmla="*/ 508778 w 539466"/>
                  <a:gd name="connsiteY7" fmla="*/ 354745 h 430641"/>
                  <a:gd name="connsiteX8" fmla="*/ 22612 w 539466"/>
                  <a:gd name="connsiteY8" fmla="*/ 340212 h 430641"/>
                  <a:gd name="connsiteX9" fmla="*/ 515239 w 539466"/>
                  <a:gd name="connsiteY9" fmla="*/ 340212 h 430641"/>
                  <a:gd name="connsiteX10" fmla="*/ 528160 w 539466"/>
                  <a:gd name="connsiteY10" fmla="*/ 349901 h 430641"/>
                  <a:gd name="connsiteX11" fmla="*/ 537851 w 539466"/>
                  <a:gd name="connsiteY11" fmla="*/ 388656 h 430641"/>
                  <a:gd name="connsiteX12" fmla="*/ 539466 w 539466"/>
                  <a:gd name="connsiteY12" fmla="*/ 393501 h 430641"/>
                  <a:gd name="connsiteX13" fmla="*/ 539466 w 539466"/>
                  <a:gd name="connsiteY13" fmla="*/ 417723 h 430641"/>
                  <a:gd name="connsiteX14" fmla="*/ 526545 w 539466"/>
                  <a:gd name="connsiteY14" fmla="*/ 430641 h 430641"/>
                  <a:gd name="connsiteX15" fmla="*/ 12921 w 539466"/>
                  <a:gd name="connsiteY15" fmla="*/ 430641 h 430641"/>
                  <a:gd name="connsiteX16" fmla="*/ 0 w 539466"/>
                  <a:gd name="connsiteY16" fmla="*/ 417723 h 430641"/>
                  <a:gd name="connsiteX17" fmla="*/ 0 w 539466"/>
                  <a:gd name="connsiteY17" fmla="*/ 393501 h 430641"/>
                  <a:gd name="connsiteX18" fmla="*/ 1615 w 539466"/>
                  <a:gd name="connsiteY18" fmla="*/ 388656 h 430641"/>
                  <a:gd name="connsiteX19" fmla="*/ 9691 w 539466"/>
                  <a:gd name="connsiteY19" fmla="*/ 349901 h 430641"/>
                  <a:gd name="connsiteX20" fmla="*/ 22612 w 539466"/>
                  <a:gd name="connsiteY20" fmla="*/ 340212 h 430641"/>
                  <a:gd name="connsiteX21" fmla="*/ 339174 w 539466"/>
                  <a:gd name="connsiteY21" fmla="*/ 171013 h 430641"/>
                  <a:gd name="connsiteX22" fmla="*/ 340789 w 539466"/>
                  <a:gd name="connsiteY22" fmla="*/ 171013 h 430641"/>
                  <a:gd name="connsiteX23" fmla="*/ 416685 w 539466"/>
                  <a:gd name="connsiteY23" fmla="*/ 191945 h 430641"/>
                  <a:gd name="connsiteX24" fmla="*/ 418299 w 539466"/>
                  <a:gd name="connsiteY24" fmla="*/ 191945 h 430641"/>
                  <a:gd name="connsiteX25" fmla="*/ 418299 w 539466"/>
                  <a:gd name="connsiteY25" fmla="*/ 193556 h 430641"/>
                  <a:gd name="connsiteX26" fmla="*/ 418299 w 539466"/>
                  <a:gd name="connsiteY26" fmla="*/ 195166 h 430641"/>
                  <a:gd name="connsiteX27" fmla="*/ 389233 w 539466"/>
                  <a:gd name="connsiteY27" fmla="*/ 204827 h 430641"/>
                  <a:gd name="connsiteX28" fmla="*/ 429603 w 539466"/>
                  <a:gd name="connsiteY28" fmla="*/ 245081 h 430641"/>
                  <a:gd name="connsiteX29" fmla="*/ 429603 w 539466"/>
                  <a:gd name="connsiteY29" fmla="*/ 246691 h 430641"/>
                  <a:gd name="connsiteX30" fmla="*/ 416685 w 539466"/>
                  <a:gd name="connsiteY30" fmla="*/ 261183 h 430641"/>
                  <a:gd name="connsiteX31" fmla="*/ 413455 w 539466"/>
                  <a:gd name="connsiteY31" fmla="*/ 261183 h 430641"/>
                  <a:gd name="connsiteX32" fmla="*/ 373085 w 539466"/>
                  <a:gd name="connsiteY32" fmla="*/ 220929 h 430641"/>
                  <a:gd name="connsiteX33" fmla="*/ 368240 w 539466"/>
                  <a:gd name="connsiteY33" fmla="*/ 254742 h 430641"/>
                  <a:gd name="connsiteX34" fmla="*/ 366626 w 539466"/>
                  <a:gd name="connsiteY34" fmla="*/ 254742 h 430641"/>
                  <a:gd name="connsiteX35" fmla="*/ 365011 w 539466"/>
                  <a:gd name="connsiteY35" fmla="*/ 253132 h 430641"/>
                  <a:gd name="connsiteX36" fmla="*/ 339174 w 539466"/>
                  <a:gd name="connsiteY36" fmla="*/ 172623 h 430641"/>
                  <a:gd name="connsiteX37" fmla="*/ 339174 w 539466"/>
                  <a:gd name="connsiteY37" fmla="*/ 171013 h 430641"/>
                  <a:gd name="connsiteX38" fmla="*/ 50166 w 539466"/>
                  <a:gd name="connsiteY38" fmla="*/ 40313 h 430641"/>
                  <a:gd name="connsiteX39" fmla="*/ 50166 w 539466"/>
                  <a:gd name="connsiteY39" fmla="*/ 293479 h 430641"/>
                  <a:gd name="connsiteX40" fmla="*/ 491114 w 539466"/>
                  <a:gd name="connsiteY40" fmla="*/ 293479 h 430641"/>
                  <a:gd name="connsiteX41" fmla="*/ 491114 w 539466"/>
                  <a:gd name="connsiteY41" fmla="*/ 40313 h 430641"/>
                  <a:gd name="connsiteX42" fmla="*/ 30783 w 539466"/>
                  <a:gd name="connsiteY42" fmla="*/ 0 h 430641"/>
                  <a:gd name="connsiteX43" fmla="*/ 510497 w 539466"/>
                  <a:gd name="connsiteY43" fmla="*/ 0 h 430641"/>
                  <a:gd name="connsiteX44" fmla="*/ 529879 w 539466"/>
                  <a:gd name="connsiteY44" fmla="*/ 20963 h 430641"/>
                  <a:gd name="connsiteX45" fmla="*/ 529879 w 539466"/>
                  <a:gd name="connsiteY45" fmla="*/ 312829 h 430641"/>
                  <a:gd name="connsiteX46" fmla="*/ 510497 w 539466"/>
                  <a:gd name="connsiteY46" fmla="*/ 332179 h 430641"/>
                  <a:gd name="connsiteX47" fmla="*/ 30783 w 539466"/>
                  <a:gd name="connsiteY47" fmla="*/ 332179 h 430641"/>
                  <a:gd name="connsiteX48" fmla="*/ 11401 w 539466"/>
                  <a:gd name="connsiteY48" fmla="*/ 312829 h 430641"/>
                  <a:gd name="connsiteX49" fmla="*/ 11401 w 539466"/>
                  <a:gd name="connsiteY49" fmla="*/ 20963 h 430641"/>
                  <a:gd name="connsiteX50" fmla="*/ 30783 w 539466"/>
                  <a:gd name="connsiteY50" fmla="*/ 0 h 430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539466" h="430641">
                    <a:moveTo>
                      <a:pt x="208357" y="395115"/>
                    </a:moveTo>
                    <a:lnTo>
                      <a:pt x="203511" y="422567"/>
                    </a:lnTo>
                    <a:lnTo>
                      <a:pt x="331109" y="422567"/>
                    </a:lnTo>
                    <a:lnTo>
                      <a:pt x="318188" y="395115"/>
                    </a:lnTo>
                    <a:close/>
                    <a:moveTo>
                      <a:pt x="30688" y="354745"/>
                    </a:moveTo>
                    <a:lnTo>
                      <a:pt x="22612" y="385427"/>
                    </a:lnTo>
                    <a:lnTo>
                      <a:pt x="518469" y="385427"/>
                    </a:lnTo>
                    <a:lnTo>
                      <a:pt x="508778" y="354745"/>
                    </a:lnTo>
                    <a:close/>
                    <a:moveTo>
                      <a:pt x="22612" y="340212"/>
                    </a:moveTo>
                    <a:lnTo>
                      <a:pt x="515239" y="340212"/>
                    </a:lnTo>
                    <a:cubicBezTo>
                      <a:pt x="521699" y="340212"/>
                      <a:pt x="526545" y="343442"/>
                      <a:pt x="528160" y="349901"/>
                    </a:cubicBezTo>
                    <a:lnTo>
                      <a:pt x="537851" y="388656"/>
                    </a:lnTo>
                    <a:cubicBezTo>
                      <a:pt x="539466" y="390271"/>
                      <a:pt x="539466" y="391886"/>
                      <a:pt x="539466" y="393501"/>
                    </a:cubicBezTo>
                    <a:lnTo>
                      <a:pt x="539466" y="417723"/>
                    </a:lnTo>
                    <a:cubicBezTo>
                      <a:pt x="539466" y="425797"/>
                      <a:pt x="533005" y="430641"/>
                      <a:pt x="526545" y="430641"/>
                    </a:cubicBezTo>
                    <a:lnTo>
                      <a:pt x="12921" y="430641"/>
                    </a:lnTo>
                    <a:cubicBezTo>
                      <a:pt x="6461" y="430641"/>
                      <a:pt x="0" y="425797"/>
                      <a:pt x="0" y="417723"/>
                    </a:cubicBezTo>
                    <a:lnTo>
                      <a:pt x="0" y="393501"/>
                    </a:lnTo>
                    <a:cubicBezTo>
                      <a:pt x="0" y="391886"/>
                      <a:pt x="0" y="390271"/>
                      <a:pt x="1615" y="388656"/>
                    </a:cubicBezTo>
                    <a:lnTo>
                      <a:pt x="9691" y="349901"/>
                    </a:lnTo>
                    <a:cubicBezTo>
                      <a:pt x="11306" y="343442"/>
                      <a:pt x="17767" y="340212"/>
                      <a:pt x="22612" y="340212"/>
                    </a:cubicBezTo>
                    <a:close/>
                    <a:moveTo>
                      <a:pt x="339174" y="171013"/>
                    </a:moveTo>
                    <a:cubicBezTo>
                      <a:pt x="340789" y="171013"/>
                      <a:pt x="340789" y="171013"/>
                      <a:pt x="340789" y="171013"/>
                    </a:cubicBezTo>
                    <a:lnTo>
                      <a:pt x="416685" y="191945"/>
                    </a:lnTo>
                    <a:cubicBezTo>
                      <a:pt x="416685" y="191945"/>
                      <a:pt x="418299" y="191945"/>
                      <a:pt x="418299" y="191945"/>
                    </a:cubicBezTo>
                    <a:cubicBezTo>
                      <a:pt x="418299" y="191945"/>
                      <a:pt x="418299" y="193556"/>
                      <a:pt x="418299" y="193556"/>
                    </a:cubicBezTo>
                    <a:cubicBezTo>
                      <a:pt x="418299" y="193556"/>
                      <a:pt x="418299" y="193556"/>
                      <a:pt x="418299" y="195166"/>
                    </a:cubicBezTo>
                    <a:lnTo>
                      <a:pt x="389233" y="204827"/>
                    </a:lnTo>
                    <a:lnTo>
                      <a:pt x="429603" y="245081"/>
                    </a:lnTo>
                    <a:cubicBezTo>
                      <a:pt x="429603" y="245081"/>
                      <a:pt x="429603" y="246691"/>
                      <a:pt x="429603" y="246691"/>
                    </a:cubicBezTo>
                    <a:lnTo>
                      <a:pt x="416685" y="261183"/>
                    </a:lnTo>
                    <a:cubicBezTo>
                      <a:pt x="415070" y="261183"/>
                      <a:pt x="413455" y="261183"/>
                      <a:pt x="413455" y="261183"/>
                    </a:cubicBezTo>
                    <a:lnTo>
                      <a:pt x="373085" y="220929"/>
                    </a:lnTo>
                    <a:lnTo>
                      <a:pt x="368240" y="254742"/>
                    </a:lnTo>
                    <a:cubicBezTo>
                      <a:pt x="366626" y="254742"/>
                      <a:pt x="366626" y="254742"/>
                      <a:pt x="366626" y="254742"/>
                    </a:cubicBezTo>
                    <a:cubicBezTo>
                      <a:pt x="365011" y="254742"/>
                      <a:pt x="365011" y="254742"/>
                      <a:pt x="365011" y="253132"/>
                    </a:cubicBezTo>
                    <a:lnTo>
                      <a:pt x="339174" y="172623"/>
                    </a:lnTo>
                    <a:cubicBezTo>
                      <a:pt x="339174" y="172623"/>
                      <a:pt x="339174" y="172623"/>
                      <a:pt x="339174" y="171013"/>
                    </a:cubicBezTo>
                    <a:close/>
                    <a:moveTo>
                      <a:pt x="50166" y="40313"/>
                    </a:moveTo>
                    <a:lnTo>
                      <a:pt x="50166" y="293479"/>
                    </a:lnTo>
                    <a:lnTo>
                      <a:pt x="491114" y="293479"/>
                    </a:lnTo>
                    <a:lnTo>
                      <a:pt x="491114" y="40313"/>
                    </a:lnTo>
                    <a:close/>
                    <a:moveTo>
                      <a:pt x="30783" y="0"/>
                    </a:moveTo>
                    <a:lnTo>
                      <a:pt x="510497" y="0"/>
                    </a:lnTo>
                    <a:cubicBezTo>
                      <a:pt x="521803" y="0"/>
                      <a:pt x="529879" y="9675"/>
                      <a:pt x="529879" y="20963"/>
                    </a:cubicBezTo>
                    <a:lnTo>
                      <a:pt x="529879" y="312829"/>
                    </a:lnTo>
                    <a:cubicBezTo>
                      <a:pt x="529879" y="324116"/>
                      <a:pt x="521803" y="332179"/>
                      <a:pt x="510497" y="332179"/>
                    </a:cubicBezTo>
                    <a:lnTo>
                      <a:pt x="30783" y="332179"/>
                    </a:lnTo>
                    <a:cubicBezTo>
                      <a:pt x="19477" y="332179"/>
                      <a:pt x="11401" y="324116"/>
                      <a:pt x="11401" y="312829"/>
                    </a:cubicBezTo>
                    <a:lnTo>
                      <a:pt x="11401" y="20963"/>
                    </a:lnTo>
                    <a:cubicBezTo>
                      <a:pt x="11401" y="9675"/>
                      <a:pt x="19477" y="0"/>
                      <a:pt x="30783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125" name="组合 124"/>
            <p:cNvGrpSpPr/>
            <p:nvPr/>
          </p:nvGrpSpPr>
          <p:grpSpPr>
            <a:xfrm>
              <a:off x="4880046" y="2185713"/>
              <a:ext cx="2064121" cy="4698553"/>
              <a:chOff x="4880046" y="2185713"/>
              <a:chExt cx="2064121" cy="4698553"/>
            </a:xfrm>
          </p:grpSpPr>
          <p:sp>
            <p:nvSpPr>
              <p:cNvPr id="101" name="IconBackground3"/>
              <p:cNvSpPr/>
              <p:nvPr/>
            </p:nvSpPr>
            <p:spPr>
              <a:xfrm>
                <a:off x="4880046" y="4464000"/>
                <a:ext cx="1913985" cy="24202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2815" y="119814"/>
                    </a:moveTo>
                    <a:cubicBezTo>
                      <a:pt x="81876" y="119814"/>
                      <a:pt x="81876" y="119814"/>
                      <a:pt x="81876" y="119814"/>
                    </a:cubicBezTo>
                    <a:cubicBezTo>
                      <a:pt x="82463" y="119814"/>
                      <a:pt x="82815" y="119814"/>
                      <a:pt x="82815" y="119814"/>
                    </a:cubicBezTo>
                    <a:close/>
                    <a:moveTo>
                      <a:pt x="49501" y="120000"/>
                    </a:moveTo>
                    <a:cubicBezTo>
                      <a:pt x="49501" y="120000"/>
                      <a:pt x="49501" y="119907"/>
                      <a:pt x="49618" y="119814"/>
                    </a:cubicBezTo>
                    <a:cubicBezTo>
                      <a:pt x="49501" y="119814"/>
                      <a:pt x="49501" y="119814"/>
                      <a:pt x="49501" y="119814"/>
                    </a:cubicBezTo>
                    <a:lnTo>
                      <a:pt x="49501" y="120000"/>
                    </a:lnTo>
                    <a:close/>
                    <a:moveTo>
                      <a:pt x="107800" y="68438"/>
                    </a:moveTo>
                    <a:cubicBezTo>
                      <a:pt x="107800" y="68438"/>
                      <a:pt x="106041" y="64080"/>
                      <a:pt x="101583" y="65564"/>
                    </a:cubicBezTo>
                    <a:cubicBezTo>
                      <a:pt x="101231" y="63060"/>
                      <a:pt x="97126" y="63338"/>
                      <a:pt x="97126" y="63338"/>
                    </a:cubicBezTo>
                    <a:cubicBezTo>
                      <a:pt x="97126" y="63338"/>
                      <a:pt x="96774" y="57774"/>
                      <a:pt x="91730" y="58145"/>
                    </a:cubicBezTo>
                    <a:cubicBezTo>
                      <a:pt x="86686" y="58516"/>
                      <a:pt x="84340" y="61391"/>
                      <a:pt x="84340" y="61391"/>
                    </a:cubicBezTo>
                    <a:cubicBezTo>
                      <a:pt x="84340" y="61391"/>
                      <a:pt x="79413" y="61669"/>
                      <a:pt x="80000" y="65471"/>
                    </a:cubicBezTo>
                    <a:cubicBezTo>
                      <a:pt x="77419" y="65842"/>
                      <a:pt x="76832" y="67789"/>
                      <a:pt x="76832" y="67789"/>
                    </a:cubicBezTo>
                    <a:cubicBezTo>
                      <a:pt x="76832" y="67789"/>
                      <a:pt x="71319" y="67697"/>
                      <a:pt x="71085" y="72519"/>
                    </a:cubicBezTo>
                    <a:cubicBezTo>
                      <a:pt x="70850" y="77248"/>
                      <a:pt x="75659" y="81421"/>
                      <a:pt x="81173" y="78361"/>
                    </a:cubicBezTo>
                    <a:cubicBezTo>
                      <a:pt x="81173" y="78361"/>
                      <a:pt x="82463" y="80772"/>
                      <a:pt x="84222" y="80958"/>
                    </a:cubicBezTo>
                    <a:cubicBezTo>
                      <a:pt x="84222" y="80958"/>
                      <a:pt x="84340" y="85687"/>
                      <a:pt x="80234" y="88098"/>
                    </a:cubicBezTo>
                    <a:cubicBezTo>
                      <a:pt x="76246" y="90510"/>
                      <a:pt x="68621" y="92828"/>
                      <a:pt x="68621" y="92828"/>
                    </a:cubicBezTo>
                    <a:cubicBezTo>
                      <a:pt x="68621" y="92828"/>
                      <a:pt x="66862" y="82534"/>
                      <a:pt x="64164" y="75486"/>
                    </a:cubicBezTo>
                    <a:cubicBezTo>
                      <a:pt x="61583" y="68438"/>
                      <a:pt x="62404" y="59721"/>
                      <a:pt x="62404" y="59721"/>
                    </a:cubicBezTo>
                    <a:cubicBezTo>
                      <a:pt x="62404" y="59721"/>
                      <a:pt x="65571" y="59907"/>
                      <a:pt x="68152" y="58516"/>
                    </a:cubicBezTo>
                    <a:cubicBezTo>
                      <a:pt x="70615" y="57032"/>
                      <a:pt x="80821" y="65285"/>
                      <a:pt x="89149" y="52117"/>
                    </a:cubicBezTo>
                    <a:cubicBezTo>
                      <a:pt x="89149" y="52117"/>
                      <a:pt x="104868" y="55548"/>
                      <a:pt x="112492" y="44327"/>
                    </a:cubicBezTo>
                    <a:cubicBezTo>
                      <a:pt x="120000" y="33106"/>
                      <a:pt x="103460" y="25687"/>
                      <a:pt x="97947" y="26893"/>
                    </a:cubicBezTo>
                    <a:cubicBezTo>
                      <a:pt x="97947" y="26893"/>
                      <a:pt x="96070" y="16321"/>
                      <a:pt x="81173" y="18639"/>
                    </a:cubicBezTo>
                    <a:cubicBezTo>
                      <a:pt x="81173" y="18639"/>
                      <a:pt x="79882" y="12426"/>
                      <a:pt x="72023" y="12797"/>
                    </a:cubicBezTo>
                    <a:cubicBezTo>
                      <a:pt x="72023" y="12797"/>
                      <a:pt x="70146" y="741"/>
                      <a:pt x="55718" y="185"/>
                    </a:cubicBezTo>
                    <a:cubicBezTo>
                      <a:pt x="44340" y="0"/>
                      <a:pt x="39765" y="8253"/>
                      <a:pt x="39765" y="8253"/>
                    </a:cubicBezTo>
                    <a:cubicBezTo>
                      <a:pt x="39765" y="8253"/>
                      <a:pt x="28387" y="7047"/>
                      <a:pt x="28269" y="18547"/>
                    </a:cubicBezTo>
                    <a:cubicBezTo>
                      <a:pt x="28269" y="18547"/>
                      <a:pt x="21348" y="19752"/>
                      <a:pt x="18885" y="23740"/>
                    </a:cubicBezTo>
                    <a:cubicBezTo>
                      <a:pt x="16539" y="25038"/>
                      <a:pt x="5043" y="24204"/>
                      <a:pt x="7155" y="34312"/>
                    </a:cubicBezTo>
                    <a:cubicBezTo>
                      <a:pt x="7155" y="34312"/>
                      <a:pt x="0" y="44327"/>
                      <a:pt x="10322" y="51561"/>
                    </a:cubicBezTo>
                    <a:cubicBezTo>
                      <a:pt x="18533" y="56383"/>
                      <a:pt x="30146" y="51746"/>
                      <a:pt x="30146" y="51746"/>
                    </a:cubicBezTo>
                    <a:cubicBezTo>
                      <a:pt x="30146" y="51746"/>
                      <a:pt x="34838" y="57681"/>
                      <a:pt x="43167" y="59165"/>
                    </a:cubicBezTo>
                    <a:cubicBezTo>
                      <a:pt x="43167" y="59165"/>
                      <a:pt x="49501" y="70942"/>
                      <a:pt x="54897" y="77897"/>
                    </a:cubicBezTo>
                    <a:cubicBezTo>
                      <a:pt x="56304" y="79289"/>
                      <a:pt x="61348" y="89119"/>
                      <a:pt x="59237" y="101545"/>
                    </a:cubicBezTo>
                    <a:cubicBezTo>
                      <a:pt x="57126" y="112766"/>
                      <a:pt x="50791" y="118794"/>
                      <a:pt x="49618" y="119814"/>
                    </a:cubicBezTo>
                    <a:cubicBezTo>
                      <a:pt x="81876" y="119814"/>
                      <a:pt x="81876" y="119814"/>
                      <a:pt x="81876" y="119814"/>
                    </a:cubicBezTo>
                    <a:cubicBezTo>
                      <a:pt x="79765" y="119814"/>
                      <a:pt x="74486" y="119536"/>
                      <a:pt x="72375" y="117959"/>
                    </a:cubicBezTo>
                    <a:cubicBezTo>
                      <a:pt x="69560" y="115919"/>
                      <a:pt x="70850" y="113693"/>
                      <a:pt x="70029" y="108593"/>
                    </a:cubicBezTo>
                    <a:cubicBezTo>
                      <a:pt x="69325" y="103585"/>
                      <a:pt x="69560" y="96074"/>
                      <a:pt x="69560" y="96074"/>
                    </a:cubicBezTo>
                    <a:cubicBezTo>
                      <a:pt x="69560" y="96074"/>
                      <a:pt x="88211" y="87449"/>
                      <a:pt x="90791" y="82071"/>
                    </a:cubicBezTo>
                    <a:cubicBezTo>
                      <a:pt x="92785" y="82627"/>
                      <a:pt x="105102" y="81978"/>
                      <a:pt x="104985" y="78732"/>
                    </a:cubicBezTo>
                    <a:cubicBezTo>
                      <a:pt x="107214" y="79567"/>
                      <a:pt x="114838" y="77712"/>
                      <a:pt x="113900" y="72797"/>
                    </a:cubicBezTo>
                    <a:cubicBezTo>
                      <a:pt x="112844" y="68809"/>
                      <a:pt x="107800" y="68438"/>
                      <a:pt x="107800" y="68438"/>
                    </a:cubicBezTo>
                    <a:close/>
                    <a:moveTo>
                      <a:pt x="49149" y="61020"/>
                    </a:moveTo>
                    <a:cubicBezTo>
                      <a:pt x="56656" y="60927"/>
                      <a:pt x="56656" y="60927"/>
                      <a:pt x="56656" y="60927"/>
                    </a:cubicBezTo>
                    <a:cubicBezTo>
                      <a:pt x="56070" y="65100"/>
                      <a:pt x="57126" y="72519"/>
                      <a:pt x="57126" y="72519"/>
                    </a:cubicBezTo>
                    <a:cubicBezTo>
                      <a:pt x="51378" y="67418"/>
                      <a:pt x="49149" y="61020"/>
                      <a:pt x="49149" y="61020"/>
                    </a:cubicBezTo>
                    <a:close/>
                    <a:moveTo>
                      <a:pt x="85278" y="85131"/>
                    </a:moveTo>
                    <a:cubicBezTo>
                      <a:pt x="85278" y="85131"/>
                      <a:pt x="86568" y="83276"/>
                      <a:pt x="86217" y="81607"/>
                    </a:cubicBezTo>
                    <a:cubicBezTo>
                      <a:pt x="86217" y="81607"/>
                      <a:pt x="88093" y="81700"/>
                      <a:pt x="89032" y="81792"/>
                    </a:cubicBezTo>
                    <a:cubicBezTo>
                      <a:pt x="89032" y="81792"/>
                      <a:pt x="87272" y="83740"/>
                      <a:pt x="85278" y="85131"/>
                    </a:cubicBezTo>
                    <a:close/>
                  </a:path>
                </a:pathLst>
              </a:custGeom>
              <a:solidFill>
                <a:schemeClr val="tx2">
                  <a:alpha val="1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102" name="Text3"/>
              <p:cNvSpPr/>
              <p:nvPr>
                <p:custDataLst>
                  <p:tags r:id="rId6"/>
                </p:custDataLst>
              </p:nvPr>
            </p:nvSpPr>
            <p:spPr bwMode="auto">
              <a:xfrm>
                <a:off x="4929605" y="2672092"/>
                <a:ext cx="2014562" cy="7729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与残联和康复中心合作，扩大影响力。</a:t>
                </a:r>
                <a:endParaRPr lang="en-US" dirty="0"/>
              </a:p>
            </p:txBody>
          </p:sp>
          <p:sp>
            <p:nvSpPr>
              <p:cNvPr id="103" name="Bullet3"/>
              <p:cNvSpPr txBox="1"/>
              <p:nvPr>
                <p:custDataLst>
                  <p:tags r:id="rId7"/>
                </p:custDataLst>
              </p:nvPr>
            </p:nvSpPr>
            <p:spPr bwMode="auto">
              <a:xfrm>
                <a:off x="4929605" y="2185713"/>
                <a:ext cx="2014562" cy="48637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b="1" dirty="0"/>
                  <a:t>合作推广</a:t>
                </a:r>
                <a:endParaRPr lang="en-US" dirty="0"/>
              </a:p>
            </p:txBody>
          </p:sp>
          <p:sp>
            <p:nvSpPr>
              <p:cNvPr id="104" name="Icon3"/>
              <p:cNvSpPr/>
              <p:nvPr/>
            </p:nvSpPr>
            <p:spPr bwMode="auto">
              <a:xfrm>
                <a:off x="5554993" y="4773459"/>
                <a:ext cx="399958" cy="319275"/>
              </a:xfrm>
              <a:custGeom>
                <a:avLst/>
                <a:gdLst>
                  <a:gd name="connsiteX0" fmla="*/ 208357 w 539466"/>
                  <a:gd name="connsiteY0" fmla="*/ 395115 h 430641"/>
                  <a:gd name="connsiteX1" fmla="*/ 203511 w 539466"/>
                  <a:gd name="connsiteY1" fmla="*/ 422567 h 430641"/>
                  <a:gd name="connsiteX2" fmla="*/ 331109 w 539466"/>
                  <a:gd name="connsiteY2" fmla="*/ 422567 h 430641"/>
                  <a:gd name="connsiteX3" fmla="*/ 318188 w 539466"/>
                  <a:gd name="connsiteY3" fmla="*/ 395115 h 430641"/>
                  <a:gd name="connsiteX4" fmla="*/ 30688 w 539466"/>
                  <a:gd name="connsiteY4" fmla="*/ 354745 h 430641"/>
                  <a:gd name="connsiteX5" fmla="*/ 22612 w 539466"/>
                  <a:gd name="connsiteY5" fmla="*/ 385427 h 430641"/>
                  <a:gd name="connsiteX6" fmla="*/ 518469 w 539466"/>
                  <a:gd name="connsiteY6" fmla="*/ 385427 h 430641"/>
                  <a:gd name="connsiteX7" fmla="*/ 508778 w 539466"/>
                  <a:gd name="connsiteY7" fmla="*/ 354745 h 430641"/>
                  <a:gd name="connsiteX8" fmla="*/ 22612 w 539466"/>
                  <a:gd name="connsiteY8" fmla="*/ 340212 h 430641"/>
                  <a:gd name="connsiteX9" fmla="*/ 515239 w 539466"/>
                  <a:gd name="connsiteY9" fmla="*/ 340212 h 430641"/>
                  <a:gd name="connsiteX10" fmla="*/ 528160 w 539466"/>
                  <a:gd name="connsiteY10" fmla="*/ 349901 h 430641"/>
                  <a:gd name="connsiteX11" fmla="*/ 537851 w 539466"/>
                  <a:gd name="connsiteY11" fmla="*/ 388656 h 430641"/>
                  <a:gd name="connsiteX12" fmla="*/ 539466 w 539466"/>
                  <a:gd name="connsiteY12" fmla="*/ 393501 h 430641"/>
                  <a:gd name="connsiteX13" fmla="*/ 539466 w 539466"/>
                  <a:gd name="connsiteY13" fmla="*/ 417723 h 430641"/>
                  <a:gd name="connsiteX14" fmla="*/ 526545 w 539466"/>
                  <a:gd name="connsiteY14" fmla="*/ 430641 h 430641"/>
                  <a:gd name="connsiteX15" fmla="*/ 12921 w 539466"/>
                  <a:gd name="connsiteY15" fmla="*/ 430641 h 430641"/>
                  <a:gd name="connsiteX16" fmla="*/ 0 w 539466"/>
                  <a:gd name="connsiteY16" fmla="*/ 417723 h 430641"/>
                  <a:gd name="connsiteX17" fmla="*/ 0 w 539466"/>
                  <a:gd name="connsiteY17" fmla="*/ 393501 h 430641"/>
                  <a:gd name="connsiteX18" fmla="*/ 1615 w 539466"/>
                  <a:gd name="connsiteY18" fmla="*/ 388656 h 430641"/>
                  <a:gd name="connsiteX19" fmla="*/ 9691 w 539466"/>
                  <a:gd name="connsiteY19" fmla="*/ 349901 h 430641"/>
                  <a:gd name="connsiteX20" fmla="*/ 22612 w 539466"/>
                  <a:gd name="connsiteY20" fmla="*/ 340212 h 430641"/>
                  <a:gd name="connsiteX21" fmla="*/ 339174 w 539466"/>
                  <a:gd name="connsiteY21" fmla="*/ 171013 h 430641"/>
                  <a:gd name="connsiteX22" fmla="*/ 340789 w 539466"/>
                  <a:gd name="connsiteY22" fmla="*/ 171013 h 430641"/>
                  <a:gd name="connsiteX23" fmla="*/ 416685 w 539466"/>
                  <a:gd name="connsiteY23" fmla="*/ 191945 h 430641"/>
                  <a:gd name="connsiteX24" fmla="*/ 418299 w 539466"/>
                  <a:gd name="connsiteY24" fmla="*/ 191945 h 430641"/>
                  <a:gd name="connsiteX25" fmla="*/ 418299 w 539466"/>
                  <a:gd name="connsiteY25" fmla="*/ 193556 h 430641"/>
                  <a:gd name="connsiteX26" fmla="*/ 418299 w 539466"/>
                  <a:gd name="connsiteY26" fmla="*/ 195166 h 430641"/>
                  <a:gd name="connsiteX27" fmla="*/ 389233 w 539466"/>
                  <a:gd name="connsiteY27" fmla="*/ 204827 h 430641"/>
                  <a:gd name="connsiteX28" fmla="*/ 429603 w 539466"/>
                  <a:gd name="connsiteY28" fmla="*/ 245081 h 430641"/>
                  <a:gd name="connsiteX29" fmla="*/ 429603 w 539466"/>
                  <a:gd name="connsiteY29" fmla="*/ 246691 h 430641"/>
                  <a:gd name="connsiteX30" fmla="*/ 416685 w 539466"/>
                  <a:gd name="connsiteY30" fmla="*/ 261183 h 430641"/>
                  <a:gd name="connsiteX31" fmla="*/ 413455 w 539466"/>
                  <a:gd name="connsiteY31" fmla="*/ 261183 h 430641"/>
                  <a:gd name="connsiteX32" fmla="*/ 373085 w 539466"/>
                  <a:gd name="connsiteY32" fmla="*/ 220929 h 430641"/>
                  <a:gd name="connsiteX33" fmla="*/ 368240 w 539466"/>
                  <a:gd name="connsiteY33" fmla="*/ 254742 h 430641"/>
                  <a:gd name="connsiteX34" fmla="*/ 366626 w 539466"/>
                  <a:gd name="connsiteY34" fmla="*/ 254742 h 430641"/>
                  <a:gd name="connsiteX35" fmla="*/ 365011 w 539466"/>
                  <a:gd name="connsiteY35" fmla="*/ 253132 h 430641"/>
                  <a:gd name="connsiteX36" fmla="*/ 339174 w 539466"/>
                  <a:gd name="connsiteY36" fmla="*/ 172623 h 430641"/>
                  <a:gd name="connsiteX37" fmla="*/ 339174 w 539466"/>
                  <a:gd name="connsiteY37" fmla="*/ 171013 h 430641"/>
                  <a:gd name="connsiteX38" fmla="*/ 50166 w 539466"/>
                  <a:gd name="connsiteY38" fmla="*/ 40313 h 430641"/>
                  <a:gd name="connsiteX39" fmla="*/ 50166 w 539466"/>
                  <a:gd name="connsiteY39" fmla="*/ 293479 h 430641"/>
                  <a:gd name="connsiteX40" fmla="*/ 491114 w 539466"/>
                  <a:gd name="connsiteY40" fmla="*/ 293479 h 430641"/>
                  <a:gd name="connsiteX41" fmla="*/ 491114 w 539466"/>
                  <a:gd name="connsiteY41" fmla="*/ 40313 h 430641"/>
                  <a:gd name="connsiteX42" fmla="*/ 30783 w 539466"/>
                  <a:gd name="connsiteY42" fmla="*/ 0 h 430641"/>
                  <a:gd name="connsiteX43" fmla="*/ 510497 w 539466"/>
                  <a:gd name="connsiteY43" fmla="*/ 0 h 430641"/>
                  <a:gd name="connsiteX44" fmla="*/ 529879 w 539466"/>
                  <a:gd name="connsiteY44" fmla="*/ 20963 h 430641"/>
                  <a:gd name="connsiteX45" fmla="*/ 529879 w 539466"/>
                  <a:gd name="connsiteY45" fmla="*/ 312829 h 430641"/>
                  <a:gd name="connsiteX46" fmla="*/ 510497 w 539466"/>
                  <a:gd name="connsiteY46" fmla="*/ 332179 h 430641"/>
                  <a:gd name="connsiteX47" fmla="*/ 30783 w 539466"/>
                  <a:gd name="connsiteY47" fmla="*/ 332179 h 430641"/>
                  <a:gd name="connsiteX48" fmla="*/ 11401 w 539466"/>
                  <a:gd name="connsiteY48" fmla="*/ 312829 h 430641"/>
                  <a:gd name="connsiteX49" fmla="*/ 11401 w 539466"/>
                  <a:gd name="connsiteY49" fmla="*/ 20963 h 430641"/>
                  <a:gd name="connsiteX50" fmla="*/ 30783 w 539466"/>
                  <a:gd name="connsiteY50" fmla="*/ 0 h 430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539466" h="430641">
                    <a:moveTo>
                      <a:pt x="208357" y="395115"/>
                    </a:moveTo>
                    <a:lnTo>
                      <a:pt x="203511" y="422567"/>
                    </a:lnTo>
                    <a:lnTo>
                      <a:pt x="331109" y="422567"/>
                    </a:lnTo>
                    <a:lnTo>
                      <a:pt x="318188" y="395115"/>
                    </a:lnTo>
                    <a:close/>
                    <a:moveTo>
                      <a:pt x="30688" y="354745"/>
                    </a:moveTo>
                    <a:lnTo>
                      <a:pt x="22612" y="385427"/>
                    </a:lnTo>
                    <a:lnTo>
                      <a:pt x="518469" y="385427"/>
                    </a:lnTo>
                    <a:lnTo>
                      <a:pt x="508778" y="354745"/>
                    </a:lnTo>
                    <a:close/>
                    <a:moveTo>
                      <a:pt x="22612" y="340212"/>
                    </a:moveTo>
                    <a:lnTo>
                      <a:pt x="515239" y="340212"/>
                    </a:lnTo>
                    <a:cubicBezTo>
                      <a:pt x="521699" y="340212"/>
                      <a:pt x="526545" y="343442"/>
                      <a:pt x="528160" y="349901"/>
                    </a:cubicBezTo>
                    <a:lnTo>
                      <a:pt x="537851" y="388656"/>
                    </a:lnTo>
                    <a:cubicBezTo>
                      <a:pt x="539466" y="390271"/>
                      <a:pt x="539466" y="391886"/>
                      <a:pt x="539466" y="393501"/>
                    </a:cubicBezTo>
                    <a:lnTo>
                      <a:pt x="539466" y="417723"/>
                    </a:lnTo>
                    <a:cubicBezTo>
                      <a:pt x="539466" y="425797"/>
                      <a:pt x="533005" y="430641"/>
                      <a:pt x="526545" y="430641"/>
                    </a:cubicBezTo>
                    <a:lnTo>
                      <a:pt x="12921" y="430641"/>
                    </a:lnTo>
                    <a:cubicBezTo>
                      <a:pt x="6461" y="430641"/>
                      <a:pt x="0" y="425797"/>
                      <a:pt x="0" y="417723"/>
                    </a:cubicBezTo>
                    <a:lnTo>
                      <a:pt x="0" y="393501"/>
                    </a:lnTo>
                    <a:cubicBezTo>
                      <a:pt x="0" y="391886"/>
                      <a:pt x="0" y="390271"/>
                      <a:pt x="1615" y="388656"/>
                    </a:cubicBezTo>
                    <a:lnTo>
                      <a:pt x="9691" y="349901"/>
                    </a:lnTo>
                    <a:cubicBezTo>
                      <a:pt x="11306" y="343442"/>
                      <a:pt x="17767" y="340212"/>
                      <a:pt x="22612" y="340212"/>
                    </a:cubicBezTo>
                    <a:close/>
                    <a:moveTo>
                      <a:pt x="339174" y="171013"/>
                    </a:moveTo>
                    <a:cubicBezTo>
                      <a:pt x="340789" y="171013"/>
                      <a:pt x="340789" y="171013"/>
                      <a:pt x="340789" y="171013"/>
                    </a:cubicBezTo>
                    <a:lnTo>
                      <a:pt x="416685" y="191945"/>
                    </a:lnTo>
                    <a:cubicBezTo>
                      <a:pt x="416685" y="191945"/>
                      <a:pt x="418299" y="191945"/>
                      <a:pt x="418299" y="191945"/>
                    </a:cubicBezTo>
                    <a:cubicBezTo>
                      <a:pt x="418299" y="191945"/>
                      <a:pt x="418299" y="193556"/>
                      <a:pt x="418299" y="193556"/>
                    </a:cubicBezTo>
                    <a:cubicBezTo>
                      <a:pt x="418299" y="193556"/>
                      <a:pt x="418299" y="193556"/>
                      <a:pt x="418299" y="195166"/>
                    </a:cubicBezTo>
                    <a:lnTo>
                      <a:pt x="389233" y="204827"/>
                    </a:lnTo>
                    <a:lnTo>
                      <a:pt x="429603" y="245081"/>
                    </a:lnTo>
                    <a:cubicBezTo>
                      <a:pt x="429603" y="245081"/>
                      <a:pt x="429603" y="246691"/>
                      <a:pt x="429603" y="246691"/>
                    </a:cubicBezTo>
                    <a:lnTo>
                      <a:pt x="416685" y="261183"/>
                    </a:lnTo>
                    <a:cubicBezTo>
                      <a:pt x="415070" y="261183"/>
                      <a:pt x="413455" y="261183"/>
                      <a:pt x="413455" y="261183"/>
                    </a:cubicBezTo>
                    <a:lnTo>
                      <a:pt x="373085" y="220929"/>
                    </a:lnTo>
                    <a:lnTo>
                      <a:pt x="368240" y="254742"/>
                    </a:lnTo>
                    <a:cubicBezTo>
                      <a:pt x="366626" y="254742"/>
                      <a:pt x="366626" y="254742"/>
                      <a:pt x="366626" y="254742"/>
                    </a:cubicBezTo>
                    <a:cubicBezTo>
                      <a:pt x="365011" y="254742"/>
                      <a:pt x="365011" y="254742"/>
                      <a:pt x="365011" y="253132"/>
                    </a:cubicBezTo>
                    <a:lnTo>
                      <a:pt x="339174" y="172623"/>
                    </a:lnTo>
                    <a:cubicBezTo>
                      <a:pt x="339174" y="172623"/>
                      <a:pt x="339174" y="172623"/>
                      <a:pt x="339174" y="171013"/>
                    </a:cubicBezTo>
                    <a:close/>
                    <a:moveTo>
                      <a:pt x="50166" y="40313"/>
                    </a:moveTo>
                    <a:lnTo>
                      <a:pt x="50166" y="293479"/>
                    </a:lnTo>
                    <a:lnTo>
                      <a:pt x="491114" y="293479"/>
                    </a:lnTo>
                    <a:lnTo>
                      <a:pt x="491114" y="40313"/>
                    </a:lnTo>
                    <a:close/>
                    <a:moveTo>
                      <a:pt x="30783" y="0"/>
                    </a:moveTo>
                    <a:lnTo>
                      <a:pt x="510497" y="0"/>
                    </a:lnTo>
                    <a:cubicBezTo>
                      <a:pt x="521803" y="0"/>
                      <a:pt x="529879" y="9675"/>
                      <a:pt x="529879" y="20963"/>
                    </a:cubicBezTo>
                    <a:lnTo>
                      <a:pt x="529879" y="312829"/>
                    </a:lnTo>
                    <a:cubicBezTo>
                      <a:pt x="529879" y="324116"/>
                      <a:pt x="521803" y="332179"/>
                      <a:pt x="510497" y="332179"/>
                    </a:cubicBezTo>
                    <a:lnTo>
                      <a:pt x="30783" y="332179"/>
                    </a:lnTo>
                    <a:cubicBezTo>
                      <a:pt x="19477" y="332179"/>
                      <a:pt x="11401" y="324116"/>
                      <a:pt x="11401" y="312829"/>
                    </a:cubicBezTo>
                    <a:lnTo>
                      <a:pt x="11401" y="20963"/>
                    </a:lnTo>
                    <a:cubicBezTo>
                      <a:pt x="11401" y="9675"/>
                      <a:pt x="19477" y="0"/>
                      <a:pt x="30783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126" name="组合 125"/>
            <p:cNvGrpSpPr/>
            <p:nvPr/>
          </p:nvGrpSpPr>
          <p:grpSpPr>
            <a:xfrm>
              <a:off x="6925371" y="2185713"/>
              <a:ext cx="2629423" cy="4698553"/>
              <a:chOff x="6925371" y="2185713"/>
              <a:chExt cx="2629423" cy="4698553"/>
            </a:xfrm>
          </p:grpSpPr>
          <p:sp>
            <p:nvSpPr>
              <p:cNvPr id="97" name="IconBackground4"/>
              <p:cNvSpPr/>
              <p:nvPr/>
            </p:nvSpPr>
            <p:spPr>
              <a:xfrm flipH="1">
                <a:off x="6925371" y="3559315"/>
                <a:ext cx="2629423" cy="3324951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2815" y="119814"/>
                    </a:moveTo>
                    <a:cubicBezTo>
                      <a:pt x="81876" y="119814"/>
                      <a:pt x="81876" y="119814"/>
                      <a:pt x="81876" y="119814"/>
                    </a:cubicBezTo>
                    <a:cubicBezTo>
                      <a:pt x="82463" y="119814"/>
                      <a:pt x="82815" y="119814"/>
                      <a:pt x="82815" y="119814"/>
                    </a:cubicBezTo>
                    <a:close/>
                    <a:moveTo>
                      <a:pt x="49501" y="120000"/>
                    </a:moveTo>
                    <a:cubicBezTo>
                      <a:pt x="49501" y="120000"/>
                      <a:pt x="49501" y="119907"/>
                      <a:pt x="49618" y="119814"/>
                    </a:cubicBezTo>
                    <a:cubicBezTo>
                      <a:pt x="49501" y="119814"/>
                      <a:pt x="49501" y="119814"/>
                      <a:pt x="49501" y="119814"/>
                    </a:cubicBezTo>
                    <a:lnTo>
                      <a:pt x="49501" y="120000"/>
                    </a:lnTo>
                    <a:close/>
                    <a:moveTo>
                      <a:pt x="107800" y="68438"/>
                    </a:moveTo>
                    <a:cubicBezTo>
                      <a:pt x="107800" y="68438"/>
                      <a:pt x="106041" y="64080"/>
                      <a:pt x="101583" y="65564"/>
                    </a:cubicBezTo>
                    <a:cubicBezTo>
                      <a:pt x="101231" y="63060"/>
                      <a:pt x="97126" y="63338"/>
                      <a:pt x="97126" y="63338"/>
                    </a:cubicBezTo>
                    <a:cubicBezTo>
                      <a:pt x="97126" y="63338"/>
                      <a:pt x="96774" y="57774"/>
                      <a:pt x="91730" y="58145"/>
                    </a:cubicBezTo>
                    <a:cubicBezTo>
                      <a:pt x="86686" y="58516"/>
                      <a:pt x="84340" y="61391"/>
                      <a:pt x="84340" y="61391"/>
                    </a:cubicBezTo>
                    <a:cubicBezTo>
                      <a:pt x="84340" y="61391"/>
                      <a:pt x="79413" y="61669"/>
                      <a:pt x="80000" y="65471"/>
                    </a:cubicBezTo>
                    <a:cubicBezTo>
                      <a:pt x="77419" y="65842"/>
                      <a:pt x="76832" y="67789"/>
                      <a:pt x="76832" y="67789"/>
                    </a:cubicBezTo>
                    <a:cubicBezTo>
                      <a:pt x="76832" y="67789"/>
                      <a:pt x="71319" y="67697"/>
                      <a:pt x="71085" y="72519"/>
                    </a:cubicBezTo>
                    <a:cubicBezTo>
                      <a:pt x="70850" y="77248"/>
                      <a:pt x="75659" y="81421"/>
                      <a:pt x="81173" y="78361"/>
                    </a:cubicBezTo>
                    <a:cubicBezTo>
                      <a:pt x="81173" y="78361"/>
                      <a:pt x="82463" y="80772"/>
                      <a:pt x="84222" y="80958"/>
                    </a:cubicBezTo>
                    <a:cubicBezTo>
                      <a:pt x="84222" y="80958"/>
                      <a:pt x="84340" y="85687"/>
                      <a:pt x="80234" y="88098"/>
                    </a:cubicBezTo>
                    <a:cubicBezTo>
                      <a:pt x="76246" y="90510"/>
                      <a:pt x="68621" y="92828"/>
                      <a:pt x="68621" y="92828"/>
                    </a:cubicBezTo>
                    <a:cubicBezTo>
                      <a:pt x="68621" y="92828"/>
                      <a:pt x="66862" y="82534"/>
                      <a:pt x="64164" y="75486"/>
                    </a:cubicBezTo>
                    <a:cubicBezTo>
                      <a:pt x="61583" y="68438"/>
                      <a:pt x="62404" y="59721"/>
                      <a:pt x="62404" y="59721"/>
                    </a:cubicBezTo>
                    <a:cubicBezTo>
                      <a:pt x="62404" y="59721"/>
                      <a:pt x="65571" y="59907"/>
                      <a:pt x="68152" y="58516"/>
                    </a:cubicBezTo>
                    <a:cubicBezTo>
                      <a:pt x="70615" y="57032"/>
                      <a:pt x="80821" y="65285"/>
                      <a:pt x="89149" y="52117"/>
                    </a:cubicBezTo>
                    <a:cubicBezTo>
                      <a:pt x="89149" y="52117"/>
                      <a:pt x="104868" y="55548"/>
                      <a:pt x="112492" y="44327"/>
                    </a:cubicBezTo>
                    <a:cubicBezTo>
                      <a:pt x="120000" y="33106"/>
                      <a:pt x="103460" y="25687"/>
                      <a:pt x="97947" y="26893"/>
                    </a:cubicBezTo>
                    <a:cubicBezTo>
                      <a:pt x="97947" y="26893"/>
                      <a:pt x="96070" y="16321"/>
                      <a:pt x="81173" y="18639"/>
                    </a:cubicBezTo>
                    <a:cubicBezTo>
                      <a:pt x="81173" y="18639"/>
                      <a:pt x="79882" y="12426"/>
                      <a:pt x="72023" y="12797"/>
                    </a:cubicBezTo>
                    <a:cubicBezTo>
                      <a:pt x="72023" y="12797"/>
                      <a:pt x="70146" y="741"/>
                      <a:pt x="55718" y="185"/>
                    </a:cubicBezTo>
                    <a:cubicBezTo>
                      <a:pt x="44340" y="0"/>
                      <a:pt x="39765" y="8253"/>
                      <a:pt x="39765" y="8253"/>
                    </a:cubicBezTo>
                    <a:cubicBezTo>
                      <a:pt x="39765" y="8253"/>
                      <a:pt x="28387" y="7047"/>
                      <a:pt x="28269" y="18547"/>
                    </a:cubicBezTo>
                    <a:cubicBezTo>
                      <a:pt x="28269" y="18547"/>
                      <a:pt x="21348" y="19752"/>
                      <a:pt x="18885" y="23740"/>
                    </a:cubicBezTo>
                    <a:cubicBezTo>
                      <a:pt x="16539" y="25038"/>
                      <a:pt x="5043" y="24204"/>
                      <a:pt x="7155" y="34312"/>
                    </a:cubicBezTo>
                    <a:cubicBezTo>
                      <a:pt x="7155" y="34312"/>
                      <a:pt x="0" y="44327"/>
                      <a:pt x="10322" y="51561"/>
                    </a:cubicBezTo>
                    <a:cubicBezTo>
                      <a:pt x="18533" y="56383"/>
                      <a:pt x="30146" y="51746"/>
                      <a:pt x="30146" y="51746"/>
                    </a:cubicBezTo>
                    <a:cubicBezTo>
                      <a:pt x="30146" y="51746"/>
                      <a:pt x="34838" y="57681"/>
                      <a:pt x="43167" y="59165"/>
                    </a:cubicBezTo>
                    <a:cubicBezTo>
                      <a:pt x="43167" y="59165"/>
                      <a:pt x="49501" y="70942"/>
                      <a:pt x="54897" y="77897"/>
                    </a:cubicBezTo>
                    <a:cubicBezTo>
                      <a:pt x="56304" y="79289"/>
                      <a:pt x="61348" y="89119"/>
                      <a:pt x="59237" y="101545"/>
                    </a:cubicBezTo>
                    <a:cubicBezTo>
                      <a:pt x="57126" y="112766"/>
                      <a:pt x="50791" y="118794"/>
                      <a:pt x="49618" y="119814"/>
                    </a:cubicBezTo>
                    <a:cubicBezTo>
                      <a:pt x="81876" y="119814"/>
                      <a:pt x="81876" y="119814"/>
                      <a:pt x="81876" y="119814"/>
                    </a:cubicBezTo>
                    <a:cubicBezTo>
                      <a:pt x="79765" y="119814"/>
                      <a:pt x="74486" y="119536"/>
                      <a:pt x="72375" y="117959"/>
                    </a:cubicBezTo>
                    <a:cubicBezTo>
                      <a:pt x="69560" y="115919"/>
                      <a:pt x="70850" y="113693"/>
                      <a:pt x="70029" y="108593"/>
                    </a:cubicBezTo>
                    <a:cubicBezTo>
                      <a:pt x="69325" y="103585"/>
                      <a:pt x="69560" y="96074"/>
                      <a:pt x="69560" y="96074"/>
                    </a:cubicBezTo>
                    <a:cubicBezTo>
                      <a:pt x="69560" y="96074"/>
                      <a:pt x="88211" y="87449"/>
                      <a:pt x="90791" y="82071"/>
                    </a:cubicBezTo>
                    <a:cubicBezTo>
                      <a:pt x="92785" y="82627"/>
                      <a:pt x="105102" y="81978"/>
                      <a:pt x="104985" y="78732"/>
                    </a:cubicBezTo>
                    <a:cubicBezTo>
                      <a:pt x="107214" y="79567"/>
                      <a:pt x="114838" y="77712"/>
                      <a:pt x="113900" y="72797"/>
                    </a:cubicBezTo>
                    <a:cubicBezTo>
                      <a:pt x="112844" y="68809"/>
                      <a:pt x="107800" y="68438"/>
                      <a:pt x="107800" y="68438"/>
                    </a:cubicBezTo>
                    <a:close/>
                    <a:moveTo>
                      <a:pt x="49149" y="61020"/>
                    </a:moveTo>
                    <a:cubicBezTo>
                      <a:pt x="56656" y="60927"/>
                      <a:pt x="56656" y="60927"/>
                      <a:pt x="56656" y="60927"/>
                    </a:cubicBezTo>
                    <a:cubicBezTo>
                      <a:pt x="56070" y="65100"/>
                      <a:pt x="57126" y="72519"/>
                      <a:pt x="57126" y="72519"/>
                    </a:cubicBezTo>
                    <a:cubicBezTo>
                      <a:pt x="51378" y="67418"/>
                      <a:pt x="49149" y="61020"/>
                      <a:pt x="49149" y="61020"/>
                    </a:cubicBezTo>
                    <a:close/>
                    <a:moveTo>
                      <a:pt x="85278" y="85131"/>
                    </a:moveTo>
                    <a:cubicBezTo>
                      <a:pt x="85278" y="85131"/>
                      <a:pt x="86568" y="83276"/>
                      <a:pt x="86217" y="81607"/>
                    </a:cubicBezTo>
                    <a:cubicBezTo>
                      <a:pt x="86217" y="81607"/>
                      <a:pt x="88093" y="81700"/>
                      <a:pt x="89032" y="81792"/>
                    </a:cubicBezTo>
                    <a:cubicBezTo>
                      <a:pt x="89032" y="81792"/>
                      <a:pt x="87272" y="83740"/>
                      <a:pt x="85278" y="8513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8" name="Text4"/>
              <p:cNvSpPr/>
              <p:nvPr>
                <p:custDataLst>
                  <p:tags r:id="rId4"/>
                </p:custDataLst>
              </p:nvPr>
            </p:nvSpPr>
            <p:spPr bwMode="auto">
              <a:xfrm>
                <a:off x="7109657" y="2672092"/>
                <a:ext cx="2014562" cy="7729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组织公益讲座和产品试用活动，吸引用户参与。</a:t>
                </a:r>
                <a:endParaRPr lang="en-US" dirty="0"/>
              </a:p>
            </p:txBody>
          </p:sp>
          <p:sp>
            <p:nvSpPr>
              <p:cNvPr id="99" name="Bullet4"/>
              <p:cNvSpPr txBox="1"/>
              <p:nvPr>
                <p:custDataLst>
                  <p:tags r:id="rId5"/>
                </p:custDataLst>
              </p:nvPr>
            </p:nvSpPr>
            <p:spPr bwMode="auto">
              <a:xfrm>
                <a:off x="7109657" y="2185713"/>
                <a:ext cx="2014562" cy="48637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b="1" dirty="0"/>
                  <a:t>推广活动策划</a:t>
                </a:r>
                <a:endParaRPr lang="en-US" dirty="0"/>
              </a:p>
            </p:txBody>
          </p:sp>
          <p:sp>
            <p:nvSpPr>
              <p:cNvPr id="100" name="Icon4"/>
              <p:cNvSpPr/>
              <p:nvPr/>
            </p:nvSpPr>
            <p:spPr bwMode="auto">
              <a:xfrm>
                <a:off x="8127187" y="3863302"/>
                <a:ext cx="399958" cy="319275"/>
              </a:xfrm>
              <a:custGeom>
                <a:avLst/>
                <a:gdLst>
                  <a:gd name="connsiteX0" fmla="*/ 208357 w 539466"/>
                  <a:gd name="connsiteY0" fmla="*/ 395115 h 430641"/>
                  <a:gd name="connsiteX1" fmla="*/ 203511 w 539466"/>
                  <a:gd name="connsiteY1" fmla="*/ 422567 h 430641"/>
                  <a:gd name="connsiteX2" fmla="*/ 331109 w 539466"/>
                  <a:gd name="connsiteY2" fmla="*/ 422567 h 430641"/>
                  <a:gd name="connsiteX3" fmla="*/ 318188 w 539466"/>
                  <a:gd name="connsiteY3" fmla="*/ 395115 h 430641"/>
                  <a:gd name="connsiteX4" fmla="*/ 30688 w 539466"/>
                  <a:gd name="connsiteY4" fmla="*/ 354745 h 430641"/>
                  <a:gd name="connsiteX5" fmla="*/ 22612 w 539466"/>
                  <a:gd name="connsiteY5" fmla="*/ 385427 h 430641"/>
                  <a:gd name="connsiteX6" fmla="*/ 518469 w 539466"/>
                  <a:gd name="connsiteY6" fmla="*/ 385427 h 430641"/>
                  <a:gd name="connsiteX7" fmla="*/ 508778 w 539466"/>
                  <a:gd name="connsiteY7" fmla="*/ 354745 h 430641"/>
                  <a:gd name="connsiteX8" fmla="*/ 22612 w 539466"/>
                  <a:gd name="connsiteY8" fmla="*/ 340212 h 430641"/>
                  <a:gd name="connsiteX9" fmla="*/ 515239 w 539466"/>
                  <a:gd name="connsiteY9" fmla="*/ 340212 h 430641"/>
                  <a:gd name="connsiteX10" fmla="*/ 528160 w 539466"/>
                  <a:gd name="connsiteY10" fmla="*/ 349901 h 430641"/>
                  <a:gd name="connsiteX11" fmla="*/ 537851 w 539466"/>
                  <a:gd name="connsiteY11" fmla="*/ 388656 h 430641"/>
                  <a:gd name="connsiteX12" fmla="*/ 539466 w 539466"/>
                  <a:gd name="connsiteY12" fmla="*/ 393501 h 430641"/>
                  <a:gd name="connsiteX13" fmla="*/ 539466 w 539466"/>
                  <a:gd name="connsiteY13" fmla="*/ 417723 h 430641"/>
                  <a:gd name="connsiteX14" fmla="*/ 526545 w 539466"/>
                  <a:gd name="connsiteY14" fmla="*/ 430641 h 430641"/>
                  <a:gd name="connsiteX15" fmla="*/ 12921 w 539466"/>
                  <a:gd name="connsiteY15" fmla="*/ 430641 h 430641"/>
                  <a:gd name="connsiteX16" fmla="*/ 0 w 539466"/>
                  <a:gd name="connsiteY16" fmla="*/ 417723 h 430641"/>
                  <a:gd name="connsiteX17" fmla="*/ 0 w 539466"/>
                  <a:gd name="connsiteY17" fmla="*/ 393501 h 430641"/>
                  <a:gd name="connsiteX18" fmla="*/ 1615 w 539466"/>
                  <a:gd name="connsiteY18" fmla="*/ 388656 h 430641"/>
                  <a:gd name="connsiteX19" fmla="*/ 9691 w 539466"/>
                  <a:gd name="connsiteY19" fmla="*/ 349901 h 430641"/>
                  <a:gd name="connsiteX20" fmla="*/ 22612 w 539466"/>
                  <a:gd name="connsiteY20" fmla="*/ 340212 h 430641"/>
                  <a:gd name="connsiteX21" fmla="*/ 339174 w 539466"/>
                  <a:gd name="connsiteY21" fmla="*/ 171013 h 430641"/>
                  <a:gd name="connsiteX22" fmla="*/ 340789 w 539466"/>
                  <a:gd name="connsiteY22" fmla="*/ 171013 h 430641"/>
                  <a:gd name="connsiteX23" fmla="*/ 416685 w 539466"/>
                  <a:gd name="connsiteY23" fmla="*/ 191945 h 430641"/>
                  <a:gd name="connsiteX24" fmla="*/ 418299 w 539466"/>
                  <a:gd name="connsiteY24" fmla="*/ 191945 h 430641"/>
                  <a:gd name="connsiteX25" fmla="*/ 418299 w 539466"/>
                  <a:gd name="connsiteY25" fmla="*/ 193556 h 430641"/>
                  <a:gd name="connsiteX26" fmla="*/ 418299 w 539466"/>
                  <a:gd name="connsiteY26" fmla="*/ 195166 h 430641"/>
                  <a:gd name="connsiteX27" fmla="*/ 389233 w 539466"/>
                  <a:gd name="connsiteY27" fmla="*/ 204827 h 430641"/>
                  <a:gd name="connsiteX28" fmla="*/ 429603 w 539466"/>
                  <a:gd name="connsiteY28" fmla="*/ 245081 h 430641"/>
                  <a:gd name="connsiteX29" fmla="*/ 429603 w 539466"/>
                  <a:gd name="connsiteY29" fmla="*/ 246691 h 430641"/>
                  <a:gd name="connsiteX30" fmla="*/ 416685 w 539466"/>
                  <a:gd name="connsiteY30" fmla="*/ 261183 h 430641"/>
                  <a:gd name="connsiteX31" fmla="*/ 413455 w 539466"/>
                  <a:gd name="connsiteY31" fmla="*/ 261183 h 430641"/>
                  <a:gd name="connsiteX32" fmla="*/ 373085 w 539466"/>
                  <a:gd name="connsiteY32" fmla="*/ 220929 h 430641"/>
                  <a:gd name="connsiteX33" fmla="*/ 368240 w 539466"/>
                  <a:gd name="connsiteY33" fmla="*/ 254742 h 430641"/>
                  <a:gd name="connsiteX34" fmla="*/ 366626 w 539466"/>
                  <a:gd name="connsiteY34" fmla="*/ 254742 h 430641"/>
                  <a:gd name="connsiteX35" fmla="*/ 365011 w 539466"/>
                  <a:gd name="connsiteY35" fmla="*/ 253132 h 430641"/>
                  <a:gd name="connsiteX36" fmla="*/ 339174 w 539466"/>
                  <a:gd name="connsiteY36" fmla="*/ 172623 h 430641"/>
                  <a:gd name="connsiteX37" fmla="*/ 339174 w 539466"/>
                  <a:gd name="connsiteY37" fmla="*/ 171013 h 430641"/>
                  <a:gd name="connsiteX38" fmla="*/ 50166 w 539466"/>
                  <a:gd name="connsiteY38" fmla="*/ 40313 h 430641"/>
                  <a:gd name="connsiteX39" fmla="*/ 50166 w 539466"/>
                  <a:gd name="connsiteY39" fmla="*/ 293479 h 430641"/>
                  <a:gd name="connsiteX40" fmla="*/ 491114 w 539466"/>
                  <a:gd name="connsiteY40" fmla="*/ 293479 h 430641"/>
                  <a:gd name="connsiteX41" fmla="*/ 491114 w 539466"/>
                  <a:gd name="connsiteY41" fmla="*/ 40313 h 430641"/>
                  <a:gd name="connsiteX42" fmla="*/ 30783 w 539466"/>
                  <a:gd name="connsiteY42" fmla="*/ 0 h 430641"/>
                  <a:gd name="connsiteX43" fmla="*/ 510497 w 539466"/>
                  <a:gd name="connsiteY43" fmla="*/ 0 h 430641"/>
                  <a:gd name="connsiteX44" fmla="*/ 529879 w 539466"/>
                  <a:gd name="connsiteY44" fmla="*/ 20963 h 430641"/>
                  <a:gd name="connsiteX45" fmla="*/ 529879 w 539466"/>
                  <a:gd name="connsiteY45" fmla="*/ 312829 h 430641"/>
                  <a:gd name="connsiteX46" fmla="*/ 510497 w 539466"/>
                  <a:gd name="connsiteY46" fmla="*/ 332179 h 430641"/>
                  <a:gd name="connsiteX47" fmla="*/ 30783 w 539466"/>
                  <a:gd name="connsiteY47" fmla="*/ 332179 h 430641"/>
                  <a:gd name="connsiteX48" fmla="*/ 11401 w 539466"/>
                  <a:gd name="connsiteY48" fmla="*/ 312829 h 430641"/>
                  <a:gd name="connsiteX49" fmla="*/ 11401 w 539466"/>
                  <a:gd name="connsiteY49" fmla="*/ 20963 h 430641"/>
                  <a:gd name="connsiteX50" fmla="*/ 30783 w 539466"/>
                  <a:gd name="connsiteY50" fmla="*/ 0 h 430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539466" h="430641">
                    <a:moveTo>
                      <a:pt x="208357" y="395115"/>
                    </a:moveTo>
                    <a:lnTo>
                      <a:pt x="203511" y="422567"/>
                    </a:lnTo>
                    <a:lnTo>
                      <a:pt x="331109" y="422567"/>
                    </a:lnTo>
                    <a:lnTo>
                      <a:pt x="318188" y="395115"/>
                    </a:lnTo>
                    <a:close/>
                    <a:moveTo>
                      <a:pt x="30688" y="354745"/>
                    </a:moveTo>
                    <a:lnTo>
                      <a:pt x="22612" y="385427"/>
                    </a:lnTo>
                    <a:lnTo>
                      <a:pt x="518469" y="385427"/>
                    </a:lnTo>
                    <a:lnTo>
                      <a:pt x="508778" y="354745"/>
                    </a:lnTo>
                    <a:close/>
                    <a:moveTo>
                      <a:pt x="22612" y="340212"/>
                    </a:moveTo>
                    <a:lnTo>
                      <a:pt x="515239" y="340212"/>
                    </a:lnTo>
                    <a:cubicBezTo>
                      <a:pt x="521699" y="340212"/>
                      <a:pt x="526545" y="343442"/>
                      <a:pt x="528160" y="349901"/>
                    </a:cubicBezTo>
                    <a:lnTo>
                      <a:pt x="537851" y="388656"/>
                    </a:lnTo>
                    <a:cubicBezTo>
                      <a:pt x="539466" y="390271"/>
                      <a:pt x="539466" y="391886"/>
                      <a:pt x="539466" y="393501"/>
                    </a:cubicBezTo>
                    <a:lnTo>
                      <a:pt x="539466" y="417723"/>
                    </a:lnTo>
                    <a:cubicBezTo>
                      <a:pt x="539466" y="425797"/>
                      <a:pt x="533005" y="430641"/>
                      <a:pt x="526545" y="430641"/>
                    </a:cubicBezTo>
                    <a:lnTo>
                      <a:pt x="12921" y="430641"/>
                    </a:lnTo>
                    <a:cubicBezTo>
                      <a:pt x="6461" y="430641"/>
                      <a:pt x="0" y="425797"/>
                      <a:pt x="0" y="417723"/>
                    </a:cubicBezTo>
                    <a:lnTo>
                      <a:pt x="0" y="393501"/>
                    </a:lnTo>
                    <a:cubicBezTo>
                      <a:pt x="0" y="391886"/>
                      <a:pt x="0" y="390271"/>
                      <a:pt x="1615" y="388656"/>
                    </a:cubicBezTo>
                    <a:lnTo>
                      <a:pt x="9691" y="349901"/>
                    </a:lnTo>
                    <a:cubicBezTo>
                      <a:pt x="11306" y="343442"/>
                      <a:pt x="17767" y="340212"/>
                      <a:pt x="22612" y="340212"/>
                    </a:cubicBezTo>
                    <a:close/>
                    <a:moveTo>
                      <a:pt x="339174" y="171013"/>
                    </a:moveTo>
                    <a:cubicBezTo>
                      <a:pt x="340789" y="171013"/>
                      <a:pt x="340789" y="171013"/>
                      <a:pt x="340789" y="171013"/>
                    </a:cubicBezTo>
                    <a:lnTo>
                      <a:pt x="416685" y="191945"/>
                    </a:lnTo>
                    <a:cubicBezTo>
                      <a:pt x="416685" y="191945"/>
                      <a:pt x="418299" y="191945"/>
                      <a:pt x="418299" y="191945"/>
                    </a:cubicBezTo>
                    <a:cubicBezTo>
                      <a:pt x="418299" y="191945"/>
                      <a:pt x="418299" y="193556"/>
                      <a:pt x="418299" y="193556"/>
                    </a:cubicBezTo>
                    <a:cubicBezTo>
                      <a:pt x="418299" y="193556"/>
                      <a:pt x="418299" y="193556"/>
                      <a:pt x="418299" y="195166"/>
                    </a:cubicBezTo>
                    <a:lnTo>
                      <a:pt x="389233" y="204827"/>
                    </a:lnTo>
                    <a:lnTo>
                      <a:pt x="429603" y="245081"/>
                    </a:lnTo>
                    <a:cubicBezTo>
                      <a:pt x="429603" y="245081"/>
                      <a:pt x="429603" y="246691"/>
                      <a:pt x="429603" y="246691"/>
                    </a:cubicBezTo>
                    <a:lnTo>
                      <a:pt x="416685" y="261183"/>
                    </a:lnTo>
                    <a:cubicBezTo>
                      <a:pt x="415070" y="261183"/>
                      <a:pt x="413455" y="261183"/>
                      <a:pt x="413455" y="261183"/>
                    </a:cubicBezTo>
                    <a:lnTo>
                      <a:pt x="373085" y="220929"/>
                    </a:lnTo>
                    <a:lnTo>
                      <a:pt x="368240" y="254742"/>
                    </a:lnTo>
                    <a:cubicBezTo>
                      <a:pt x="366626" y="254742"/>
                      <a:pt x="366626" y="254742"/>
                      <a:pt x="366626" y="254742"/>
                    </a:cubicBezTo>
                    <a:cubicBezTo>
                      <a:pt x="365011" y="254742"/>
                      <a:pt x="365011" y="254742"/>
                      <a:pt x="365011" y="253132"/>
                    </a:cubicBezTo>
                    <a:lnTo>
                      <a:pt x="339174" y="172623"/>
                    </a:lnTo>
                    <a:cubicBezTo>
                      <a:pt x="339174" y="172623"/>
                      <a:pt x="339174" y="172623"/>
                      <a:pt x="339174" y="171013"/>
                    </a:cubicBezTo>
                    <a:close/>
                    <a:moveTo>
                      <a:pt x="50166" y="40313"/>
                    </a:moveTo>
                    <a:lnTo>
                      <a:pt x="50166" y="293479"/>
                    </a:lnTo>
                    <a:lnTo>
                      <a:pt x="491114" y="293479"/>
                    </a:lnTo>
                    <a:lnTo>
                      <a:pt x="491114" y="40313"/>
                    </a:lnTo>
                    <a:close/>
                    <a:moveTo>
                      <a:pt x="30783" y="0"/>
                    </a:moveTo>
                    <a:lnTo>
                      <a:pt x="510497" y="0"/>
                    </a:lnTo>
                    <a:cubicBezTo>
                      <a:pt x="521803" y="0"/>
                      <a:pt x="529879" y="9675"/>
                      <a:pt x="529879" y="20963"/>
                    </a:cubicBezTo>
                    <a:lnTo>
                      <a:pt x="529879" y="312829"/>
                    </a:lnTo>
                    <a:cubicBezTo>
                      <a:pt x="529879" y="324116"/>
                      <a:pt x="521803" y="332179"/>
                      <a:pt x="510497" y="332179"/>
                    </a:cubicBezTo>
                    <a:lnTo>
                      <a:pt x="30783" y="332179"/>
                    </a:lnTo>
                    <a:cubicBezTo>
                      <a:pt x="19477" y="332179"/>
                      <a:pt x="11401" y="324116"/>
                      <a:pt x="11401" y="312829"/>
                    </a:cubicBezTo>
                    <a:lnTo>
                      <a:pt x="11401" y="20963"/>
                    </a:lnTo>
                    <a:cubicBezTo>
                      <a:pt x="11401" y="9675"/>
                      <a:pt x="19477" y="0"/>
                      <a:pt x="307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127" name="组合 126"/>
            <p:cNvGrpSpPr/>
            <p:nvPr/>
          </p:nvGrpSpPr>
          <p:grpSpPr>
            <a:xfrm>
              <a:off x="9301139" y="2185713"/>
              <a:ext cx="2102304" cy="4698553"/>
              <a:chOff x="9301139" y="2185713"/>
              <a:chExt cx="2102304" cy="4698553"/>
            </a:xfrm>
          </p:grpSpPr>
          <p:sp>
            <p:nvSpPr>
              <p:cNvPr id="93" name="IconBackground5"/>
              <p:cNvSpPr/>
              <p:nvPr/>
            </p:nvSpPr>
            <p:spPr>
              <a:xfrm>
                <a:off x="9489458" y="4464000"/>
                <a:ext cx="1913985" cy="2420266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2815" y="119814"/>
                    </a:moveTo>
                    <a:cubicBezTo>
                      <a:pt x="81876" y="119814"/>
                      <a:pt x="81876" y="119814"/>
                      <a:pt x="81876" y="119814"/>
                    </a:cubicBezTo>
                    <a:cubicBezTo>
                      <a:pt x="82463" y="119814"/>
                      <a:pt x="82815" y="119814"/>
                      <a:pt x="82815" y="119814"/>
                    </a:cubicBezTo>
                    <a:close/>
                    <a:moveTo>
                      <a:pt x="49501" y="120000"/>
                    </a:moveTo>
                    <a:cubicBezTo>
                      <a:pt x="49501" y="120000"/>
                      <a:pt x="49501" y="119907"/>
                      <a:pt x="49618" y="119814"/>
                    </a:cubicBezTo>
                    <a:cubicBezTo>
                      <a:pt x="49501" y="119814"/>
                      <a:pt x="49501" y="119814"/>
                      <a:pt x="49501" y="119814"/>
                    </a:cubicBezTo>
                    <a:lnTo>
                      <a:pt x="49501" y="120000"/>
                    </a:lnTo>
                    <a:close/>
                    <a:moveTo>
                      <a:pt x="107800" y="68438"/>
                    </a:moveTo>
                    <a:cubicBezTo>
                      <a:pt x="107800" y="68438"/>
                      <a:pt x="106041" y="64080"/>
                      <a:pt x="101583" y="65564"/>
                    </a:cubicBezTo>
                    <a:cubicBezTo>
                      <a:pt x="101231" y="63060"/>
                      <a:pt x="97126" y="63338"/>
                      <a:pt x="97126" y="63338"/>
                    </a:cubicBezTo>
                    <a:cubicBezTo>
                      <a:pt x="97126" y="63338"/>
                      <a:pt x="96774" y="57774"/>
                      <a:pt x="91730" y="58145"/>
                    </a:cubicBezTo>
                    <a:cubicBezTo>
                      <a:pt x="86686" y="58516"/>
                      <a:pt x="84340" y="61391"/>
                      <a:pt x="84340" y="61391"/>
                    </a:cubicBezTo>
                    <a:cubicBezTo>
                      <a:pt x="84340" y="61391"/>
                      <a:pt x="79413" y="61669"/>
                      <a:pt x="80000" y="65471"/>
                    </a:cubicBezTo>
                    <a:cubicBezTo>
                      <a:pt x="77419" y="65842"/>
                      <a:pt x="76832" y="67789"/>
                      <a:pt x="76832" y="67789"/>
                    </a:cubicBezTo>
                    <a:cubicBezTo>
                      <a:pt x="76832" y="67789"/>
                      <a:pt x="71319" y="67697"/>
                      <a:pt x="71085" y="72519"/>
                    </a:cubicBezTo>
                    <a:cubicBezTo>
                      <a:pt x="70850" y="77248"/>
                      <a:pt x="75659" y="81421"/>
                      <a:pt x="81173" y="78361"/>
                    </a:cubicBezTo>
                    <a:cubicBezTo>
                      <a:pt x="81173" y="78361"/>
                      <a:pt x="82463" y="80772"/>
                      <a:pt x="84222" y="80958"/>
                    </a:cubicBezTo>
                    <a:cubicBezTo>
                      <a:pt x="84222" y="80958"/>
                      <a:pt x="84340" y="85687"/>
                      <a:pt x="80234" y="88098"/>
                    </a:cubicBezTo>
                    <a:cubicBezTo>
                      <a:pt x="76246" y="90510"/>
                      <a:pt x="68621" y="92828"/>
                      <a:pt x="68621" y="92828"/>
                    </a:cubicBezTo>
                    <a:cubicBezTo>
                      <a:pt x="68621" y="92828"/>
                      <a:pt x="66862" y="82534"/>
                      <a:pt x="64164" y="75486"/>
                    </a:cubicBezTo>
                    <a:cubicBezTo>
                      <a:pt x="61583" y="68438"/>
                      <a:pt x="62404" y="59721"/>
                      <a:pt x="62404" y="59721"/>
                    </a:cubicBezTo>
                    <a:cubicBezTo>
                      <a:pt x="62404" y="59721"/>
                      <a:pt x="65571" y="59907"/>
                      <a:pt x="68152" y="58516"/>
                    </a:cubicBezTo>
                    <a:cubicBezTo>
                      <a:pt x="70615" y="57032"/>
                      <a:pt x="80821" y="65285"/>
                      <a:pt x="89149" y="52117"/>
                    </a:cubicBezTo>
                    <a:cubicBezTo>
                      <a:pt x="89149" y="52117"/>
                      <a:pt x="104868" y="55548"/>
                      <a:pt x="112492" y="44327"/>
                    </a:cubicBezTo>
                    <a:cubicBezTo>
                      <a:pt x="120000" y="33106"/>
                      <a:pt x="103460" y="25687"/>
                      <a:pt x="97947" y="26893"/>
                    </a:cubicBezTo>
                    <a:cubicBezTo>
                      <a:pt x="97947" y="26893"/>
                      <a:pt x="96070" y="16321"/>
                      <a:pt x="81173" y="18639"/>
                    </a:cubicBezTo>
                    <a:cubicBezTo>
                      <a:pt x="81173" y="18639"/>
                      <a:pt x="79882" y="12426"/>
                      <a:pt x="72023" y="12797"/>
                    </a:cubicBezTo>
                    <a:cubicBezTo>
                      <a:pt x="72023" y="12797"/>
                      <a:pt x="70146" y="741"/>
                      <a:pt x="55718" y="185"/>
                    </a:cubicBezTo>
                    <a:cubicBezTo>
                      <a:pt x="44340" y="0"/>
                      <a:pt x="39765" y="8253"/>
                      <a:pt x="39765" y="8253"/>
                    </a:cubicBezTo>
                    <a:cubicBezTo>
                      <a:pt x="39765" y="8253"/>
                      <a:pt x="28387" y="7047"/>
                      <a:pt x="28269" y="18547"/>
                    </a:cubicBezTo>
                    <a:cubicBezTo>
                      <a:pt x="28269" y="18547"/>
                      <a:pt x="21348" y="19752"/>
                      <a:pt x="18885" y="23740"/>
                    </a:cubicBezTo>
                    <a:cubicBezTo>
                      <a:pt x="16539" y="25038"/>
                      <a:pt x="5043" y="24204"/>
                      <a:pt x="7155" y="34312"/>
                    </a:cubicBezTo>
                    <a:cubicBezTo>
                      <a:pt x="7155" y="34312"/>
                      <a:pt x="0" y="44327"/>
                      <a:pt x="10322" y="51561"/>
                    </a:cubicBezTo>
                    <a:cubicBezTo>
                      <a:pt x="18533" y="56383"/>
                      <a:pt x="30146" y="51746"/>
                      <a:pt x="30146" y="51746"/>
                    </a:cubicBezTo>
                    <a:cubicBezTo>
                      <a:pt x="30146" y="51746"/>
                      <a:pt x="34838" y="57681"/>
                      <a:pt x="43167" y="59165"/>
                    </a:cubicBezTo>
                    <a:cubicBezTo>
                      <a:pt x="43167" y="59165"/>
                      <a:pt x="49501" y="70942"/>
                      <a:pt x="54897" y="77897"/>
                    </a:cubicBezTo>
                    <a:cubicBezTo>
                      <a:pt x="56304" y="79289"/>
                      <a:pt x="61348" y="89119"/>
                      <a:pt x="59237" y="101545"/>
                    </a:cubicBezTo>
                    <a:cubicBezTo>
                      <a:pt x="57126" y="112766"/>
                      <a:pt x="50791" y="118794"/>
                      <a:pt x="49618" y="119814"/>
                    </a:cubicBezTo>
                    <a:cubicBezTo>
                      <a:pt x="81876" y="119814"/>
                      <a:pt x="81876" y="119814"/>
                      <a:pt x="81876" y="119814"/>
                    </a:cubicBezTo>
                    <a:cubicBezTo>
                      <a:pt x="79765" y="119814"/>
                      <a:pt x="74486" y="119536"/>
                      <a:pt x="72375" y="117959"/>
                    </a:cubicBezTo>
                    <a:cubicBezTo>
                      <a:pt x="69560" y="115919"/>
                      <a:pt x="70850" y="113693"/>
                      <a:pt x="70029" y="108593"/>
                    </a:cubicBezTo>
                    <a:cubicBezTo>
                      <a:pt x="69325" y="103585"/>
                      <a:pt x="69560" y="96074"/>
                      <a:pt x="69560" y="96074"/>
                    </a:cubicBezTo>
                    <a:cubicBezTo>
                      <a:pt x="69560" y="96074"/>
                      <a:pt x="88211" y="87449"/>
                      <a:pt x="90791" y="82071"/>
                    </a:cubicBezTo>
                    <a:cubicBezTo>
                      <a:pt x="92785" y="82627"/>
                      <a:pt x="105102" y="81978"/>
                      <a:pt x="104985" y="78732"/>
                    </a:cubicBezTo>
                    <a:cubicBezTo>
                      <a:pt x="107214" y="79567"/>
                      <a:pt x="114838" y="77712"/>
                      <a:pt x="113900" y="72797"/>
                    </a:cubicBezTo>
                    <a:cubicBezTo>
                      <a:pt x="112844" y="68809"/>
                      <a:pt x="107800" y="68438"/>
                      <a:pt x="107800" y="68438"/>
                    </a:cubicBezTo>
                    <a:close/>
                    <a:moveTo>
                      <a:pt x="49149" y="61020"/>
                    </a:moveTo>
                    <a:cubicBezTo>
                      <a:pt x="56656" y="60927"/>
                      <a:pt x="56656" y="60927"/>
                      <a:pt x="56656" y="60927"/>
                    </a:cubicBezTo>
                    <a:cubicBezTo>
                      <a:pt x="56070" y="65100"/>
                      <a:pt x="57126" y="72519"/>
                      <a:pt x="57126" y="72519"/>
                    </a:cubicBezTo>
                    <a:cubicBezTo>
                      <a:pt x="51378" y="67418"/>
                      <a:pt x="49149" y="61020"/>
                      <a:pt x="49149" y="61020"/>
                    </a:cubicBezTo>
                    <a:close/>
                    <a:moveTo>
                      <a:pt x="85278" y="85131"/>
                    </a:moveTo>
                    <a:cubicBezTo>
                      <a:pt x="85278" y="85131"/>
                      <a:pt x="86568" y="83276"/>
                      <a:pt x="86217" y="81607"/>
                    </a:cubicBezTo>
                    <a:cubicBezTo>
                      <a:pt x="86217" y="81607"/>
                      <a:pt x="88093" y="81700"/>
                      <a:pt x="89032" y="81792"/>
                    </a:cubicBezTo>
                    <a:cubicBezTo>
                      <a:pt x="89032" y="81792"/>
                      <a:pt x="87272" y="83740"/>
                      <a:pt x="85278" y="85131"/>
                    </a:cubicBezTo>
                    <a:close/>
                  </a:path>
                </a:pathLst>
              </a:custGeom>
              <a:solidFill>
                <a:schemeClr val="tx2">
                  <a:alpha val="1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25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94" name="Text5"/>
              <p:cNvSpPr/>
              <p:nvPr>
                <p:custDataLst>
                  <p:tags r:id="rId2"/>
                </p:custDataLst>
              </p:nvPr>
            </p:nvSpPr>
            <p:spPr bwMode="auto">
              <a:xfrm>
                <a:off x="9301139" y="2672092"/>
                <a:ext cx="2014562" cy="7729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200" dirty="0"/>
                  <a:t>鼓励用户分享使用体验，形成口碑效应。</a:t>
                </a:r>
                <a:endParaRPr lang="en-US" dirty="0"/>
              </a:p>
            </p:txBody>
          </p:sp>
          <p:sp>
            <p:nvSpPr>
              <p:cNvPr id="95" name="Bullet5"/>
              <p:cNvSpPr txBox="1"/>
              <p:nvPr>
                <p:custDataLst>
                  <p:tags r:id="rId3"/>
                </p:custDataLst>
              </p:nvPr>
            </p:nvSpPr>
            <p:spPr bwMode="auto">
              <a:xfrm>
                <a:off x="9301139" y="2185713"/>
                <a:ext cx="2014562" cy="486378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</a:pPr>
                <a:r>
                  <a:rPr lang="zh-CN" altLang="en-US" b="1" dirty="0"/>
                  <a:t>用户口碑传播</a:t>
                </a:r>
                <a:endParaRPr lang="en-US" dirty="0"/>
              </a:p>
            </p:txBody>
          </p:sp>
          <p:sp>
            <p:nvSpPr>
              <p:cNvPr id="96" name="Icon5"/>
              <p:cNvSpPr/>
              <p:nvPr/>
            </p:nvSpPr>
            <p:spPr bwMode="auto">
              <a:xfrm>
                <a:off x="10246471" y="4805856"/>
                <a:ext cx="399958" cy="319275"/>
              </a:xfrm>
              <a:custGeom>
                <a:avLst/>
                <a:gdLst>
                  <a:gd name="connsiteX0" fmla="*/ 208357 w 539466"/>
                  <a:gd name="connsiteY0" fmla="*/ 395115 h 430641"/>
                  <a:gd name="connsiteX1" fmla="*/ 203511 w 539466"/>
                  <a:gd name="connsiteY1" fmla="*/ 422567 h 430641"/>
                  <a:gd name="connsiteX2" fmla="*/ 331109 w 539466"/>
                  <a:gd name="connsiteY2" fmla="*/ 422567 h 430641"/>
                  <a:gd name="connsiteX3" fmla="*/ 318188 w 539466"/>
                  <a:gd name="connsiteY3" fmla="*/ 395115 h 430641"/>
                  <a:gd name="connsiteX4" fmla="*/ 30688 w 539466"/>
                  <a:gd name="connsiteY4" fmla="*/ 354745 h 430641"/>
                  <a:gd name="connsiteX5" fmla="*/ 22612 w 539466"/>
                  <a:gd name="connsiteY5" fmla="*/ 385427 h 430641"/>
                  <a:gd name="connsiteX6" fmla="*/ 518469 w 539466"/>
                  <a:gd name="connsiteY6" fmla="*/ 385427 h 430641"/>
                  <a:gd name="connsiteX7" fmla="*/ 508778 w 539466"/>
                  <a:gd name="connsiteY7" fmla="*/ 354745 h 430641"/>
                  <a:gd name="connsiteX8" fmla="*/ 22612 w 539466"/>
                  <a:gd name="connsiteY8" fmla="*/ 340212 h 430641"/>
                  <a:gd name="connsiteX9" fmla="*/ 515239 w 539466"/>
                  <a:gd name="connsiteY9" fmla="*/ 340212 h 430641"/>
                  <a:gd name="connsiteX10" fmla="*/ 528160 w 539466"/>
                  <a:gd name="connsiteY10" fmla="*/ 349901 h 430641"/>
                  <a:gd name="connsiteX11" fmla="*/ 537851 w 539466"/>
                  <a:gd name="connsiteY11" fmla="*/ 388656 h 430641"/>
                  <a:gd name="connsiteX12" fmla="*/ 539466 w 539466"/>
                  <a:gd name="connsiteY12" fmla="*/ 393501 h 430641"/>
                  <a:gd name="connsiteX13" fmla="*/ 539466 w 539466"/>
                  <a:gd name="connsiteY13" fmla="*/ 417723 h 430641"/>
                  <a:gd name="connsiteX14" fmla="*/ 526545 w 539466"/>
                  <a:gd name="connsiteY14" fmla="*/ 430641 h 430641"/>
                  <a:gd name="connsiteX15" fmla="*/ 12921 w 539466"/>
                  <a:gd name="connsiteY15" fmla="*/ 430641 h 430641"/>
                  <a:gd name="connsiteX16" fmla="*/ 0 w 539466"/>
                  <a:gd name="connsiteY16" fmla="*/ 417723 h 430641"/>
                  <a:gd name="connsiteX17" fmla="*/ 0 w 539466"/>
                  <a:gd name="connsiteY17" fmla="*/ 393501 h 430641"/>
                  <a:gd name="connsiteX18" fmla="*/ 1615 w 539466"/>
                  <a:gd name="connsiteY18" fmla="*/ 388656 h 430641"/>
                  <a:gd name="connsiteX19" fmla="*/ 9691 w 539466"/>
                  <a:gd name="connsiteY19" fmla="*/ 349901 h 430641"/>
                  <a:gd name="connsiteX20" fmla="*/ 22612 w 539466"/>
                  <a:gd name="connsiteY20" fmla="*/ 340212 h 430641"/>
                  <a:gd name="connsiteX21" fmla="*/ 339174 w 539466"/>
                  <a:gd name="connsiteY21" fmla="*/ 171013 h 430641"/>
                  <a:gd name="connsiteX22" fmla="*/ 340789 w 539466"/>
                  <a:gd name="connsiteY22" fmla="*/ 171013 h 430641"/>
                  <a:gd name="connsiteX23" fmla="*/ 416685 w 539466"/>
                  <a:gd name="connsiteY23" fmla="*/ 191945 h 430641"/>
                  <a:gd name="connsiteX24" fmla="*/ 418299 w 539466"/>
                  <a:gd name="connsiteY24" fmla="*/ 191945 h 430641"/>
                  <a:gd name="connsiteX25" fmla="*/ 418299 w 539466"/>
                  <a:gd name="connsiteY25" fmla="*/ 193556 h 430641"/>
                  <a:gd name="connsiteX26" fmla="*/ 418299 w 539466"/>
                  <a:gd name="connsiteY26" fmla="*/ 195166 h 430641"/>
                  <a:gd name="connsiteX27" fmla="*/ 389233 w 539466"/>
                  <a:gd name="connsiteY27" fmla="*/ 204827 h 430641"/>
                  <a:gd name="connsiteX28" fmla="*/ 429603 w 539466"/>
                  <a:gd name="connsiteY28" fmla="*/ 245081 h 430641"/>
                  <a:gd name="connsiteX29" fmla="*/ 429603 w 539466"/>
                  <a:gd name="connsiteY29" fmla="*/ 246691 h 430641"/>
                  <a:gd name="connsiteX30" fmla="*/ 416685 w 539466"/>
                  <a:gd name="connsiteY30" fmla="*/ 261183 h 430641"/>
                  <a:gd name="connsiteX31" fmla="*/ 413455 w 539466"/>
                  <a:gd name="connsiteY31" fmla="*/ 261183 h 430641"/>
                  <a:gd name="connsiteX32" fmla="*/ 373085 w 539466"/>
                  <a:gd name="connsiteY32" fmla="*/ 220929 h 430641"/>
                  <a:gd name="connsiteX33" fmla="*/ 368240 w 539466"/>
                  <a:gd name="connsiteY33" fmla="*/ 254742 h 430641"/>
                  <a:gd name="connsiteX34" fmla="*/ 366626 w 539466"/>
                  <a:gd name="connsiteY34" fmla="*/ 254742 h 430641"/>
                  <a:gd name="connsiteX35" fmla="*/ 365011 w 539466"/>
                  <a:gd name="connsiteY35" fmla="*/ 253132 h 430641"/>
                  <a:gd name="connsiteX36" fmla="*/ 339174 w 539466"/>
                  <a:gd name="connsiteY36" fmla="*/ 172623 h 430641"/>
                  <a:gd name="connsiteX37" fmla="*/ 339174 w 539466"/>
                  <a:gd name="connsiteY37" fmla="*/ 171013 h 430641"/>
                  <a:gd name="connsiteX38" fmla="*/ 50166 w 539466"/>
                  <a:gd name="connsiteY38" fmla="*/ 40313 h 430641"/>
                  <a:gd name="connsiteX39" fmla="*/ 50166 w 539466"/>
                  <a:gd name="connsiteY39" fmla="*/ 293479 h 430641"/>
                  <a:gd name="connsiteX40" fmla="*/ 491114 w 539466"/>
                  <a:gd name="connsiteY40" fmla="*/ 293479 h 430641"/>
                  <a:gd name="connsiteX41" fmla="*/ 491114 w 539466"/>
                  <a:gd name="connsiteY41" fmla="*/ 40313 h 430641"/>
                  <a:gd name="connsiteX42" fmla="*/ 30783 w 539466"/>
                  <a:gd name="connsiteY42" fmla="*/ 0 h 430641"/>
                  <a:gd name="connsiteX43" fmla="*/ 510497 w 539466"/>
                  <a:gd name="connsiteY43" fmla="*/ 0 h 430641"/>
                  <a:gd name="connsiteX44" fmla="*/ 529879 w 539466"/>
                  <a:gd name="connsiteY44" fmla="*/ 20963 h 430641"/>
                  <a:gd name="connsiteX45" fmla="*/ 529879 w 539466"/>
                  <a:gd name="connsiteY45" fmla="*/ 312829 h 430641"/>
                  <a:gd name="connsiteX46" fmla="*/ 510497 w 539466"/>
                  <a:gd name="connsiteY46" fmla="*/ 332179 h 430641"/>
                  <a:gd name="connsiteX47" fmla="*/ 30783 w 539466"/>
                  <a:gd name="connsiteY47" fmla="*/ 332179 h 430641"/>
                  <a:gd name="connsiteX48" fmla="*/ 11401 w 539466"/>
                  <a:gd name="connsiteY48" fmla="*/ 312829 h 430641"/>
                  <a:gd name="connsiteX49" fmla="*/ 11401 w 539466"/>
                  <a:gd name="connsiteY49" fmla="*/ 20963 h 430641"/>
                  <a:gd name="connsiteX50" fmla="*/ 30783 w 539466"/>
                  <a:gd name="connsiteY50" fmla="*/ 0 h 430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539466" h="430641">
                    <a:moveTo>
                      <a:pt x="208357" y="395115"/>
                    </a:moveTo>
                    <a:lnTo>
                      <a:pt x="203511" y="422567"/>
                    </a:lnTo>
                    <a:lnTo>
                      <a:pt x="331109" y="422567"/>
                    </a:lnTo>
                    <a:lnTo>
                      <a:pt x="318188" y="395115"/>
                    </a:lnTo>
                    <a:close/>
                    <a:moveTo>
                      <a:pt x="30688" y="354745"/>
                    </a:moveTo>
                    <a:lnTo>
                      <a:pt x="22612" y="385427"/>
                    </a:lnTo>
                    <a:lnTo>
                      <a:pt x="518469" y="385427"/>
                    </a:lnTo>
                    <a:lnTo>
                      <a:pt x="508778" y="354745"/>
                    </a:lnTo>
                    <a:close/>
                    <a:moveTo>
                      <a:pt x="22612" y="340212"/>
                    </a:moveTo>
                    <a:lnTo>
                      <a:pt x="515239" y="340212"/>
                    </a:lnTo>
                    <a:cubicBezTo>
                      <a:pt x="521699" y="340212"/>
                      <a:pt x="526545" y="343442"/>
                      <a:pt x="528160" y="349901"/>
                    </a:cubicBezTo>
                    <a:lnTo>
                      <a:pt x="537851" y="388656"/>
                    </a:lnTo>
                    <a:cubicBezTo>
                      <a:pt x="539466" y="390271"/>
                      <a:pt x="539466" y="391886"/>
                      <a:pt x="539466" y="393501"/>
                    </a:cubicBezTo>
                    <a:lnTo>
                      <a:pt x="539466" y="417723"/>
                    </a:lnTo>
                    <a:cubicBezTo>
                      <a:pt x="539466" y="425797"/>
                      <a:pt x="533005" y="430641"/>
                      <a:pt x="526545" y="430641"/>
                    </a:cubicBezTo>
                    <a:lnTo>
                      <a:pt x="12921" y="430641"/>
                    </a:lnTo>
                    <a:cubicBezTo>
                      <a:pt x="6461" y="430641"/>
                      <a:pt x="0" y="425797"/>
                      <a:pt x="0" y="417723"/>
                    </a:cubicBezTo>
                    <a:lnTo>
                      <a:pt x="0" y="393501"/>
                    </a:lnTo>
                    <a:cubicBezTo>
                      <a:pt x="0" y="391886"/>
                      <a:pt x="0" y="390271"/>
                      <a:pt x="1615" y="388656"/>
                    </a:cubicBezTo>
                    <a:lnTo>
                      <a:pt x="9691" y="349901"/>
                    </a:lnTo>
                    <a:cubicBezTo>
                      <a:pt x="11306" y="343442"/>
                      <a:pt x="17767" y="340212"/>
                      <a:pt x="22612" y="340212"/>
                    </a:cubicBezTo>
                    <a:close/>
                    <a:moveTo>
                      <a:pt x="339174" y="171013"/>
                    </a:moveTo>
                    <a:cubicBezTo>
                      <a:pt x="340789" y="171013"/>
                      <a:pt x="340789" y="171013"/>
                      <a:pt x="340789" y="171013"/>
                    </a:cubicBezTo>
                    <a:lnTo>
                      <a:pt x="416685" y="191945"/>
                    </a:lnTo>
                    <a:cubicBezTo>
                      <a:pt x="416685" y="191945"/>
                      <a:pt x="418299" y="191945"/>
                      <a:pt x="418299" y="191945"/>
                    </a:cubicBezTo>
                    <a:cubicBezTo>
                      <a:pt x="418299" y="191945"/>
                      <a:pt x="418299" y="193556"/>
                      <a:pt x="418299" y="193556"/>
                    </a:cubicBezTo>
                    <a:cubicBezTo>
                      <a:pt x="418299" y="193556"/>
                      <a:pt x="418299" y="193556"/>
                      <a:pt x="418299" y="195166"/>
                    </a:cubicBezTo>
                    <a:lnTo>
                      <a:pt x="389233" y="204827"/>
                    </a:lnTo>
                    <a:lnTo>
                      <a:pt x="429603" y="245081"/>
                    </a:lnTo>
                    <a:cubicBezTo>
                      <a:pt x="429603" y="245081"/>
                      <a:pt x="429603" y="246691"/>
                      <a:pt x="429603" y="246691"/>
                    </a:cubicBezTo>
                    <a:lnTo>
                      <a:pt x="416685" y="261183"/>
                    </a:lnTo>
                    <a:cubicBezTo>
                      <a:pt x="415070" y="261183"/>
                      <a:pt x="413455" y="261183"/>
                      <a:pt x="413455" y="261183"/>
                    </a:cubicBezTo>
                    <a:lnTo>
                      <a:pt x="373085" y="220929"/>
                    </a:lnTo>
                    <a:lnTo>
                      <a:pt x="368240" y="254742"/>
                    </a:lnTo>
                    <a:cubicBezTo>
                      <a:pt x="366626" y="254742"/>
                      <a:pt x="366626" y="254742"/>
                      <a:pt x="366626" y="254742"/>
                    </a:cubicBezTo>
                    <a:cubicBezTo>
                      <a:pt x="365011" y="254742"/>
                      <a:pt x="365011" y="254742"/>
                      <a:pt x="365011" y="253132"/>
                    </a:cubicBezTo>
                    <a:lnTo>
                      <a:pt x="339174" y="172623"/>
                    </a:lnTo>
                    <a:cubicBezTo>
                      <a:pt x="339174" y="172623"/>
                      <a:pt x="339174" y="172623"/>
                      <a:pt x="339174" y="171013"/>
                    </a:cubicBezTo>
                    <a:close/>
                    <a:moveTo>
                      <a:pt x="50166" y="40313"/>
                    </a:moveTo>
                    <a:lnTo>
                      <a:pt x="50166" y="293479"/>
                    </a:lnTo>
                    <a:lnTo>
                      <a:pt x="491114" y="293479"/>
                    </a:lnTo>
                    <a:lnTo>
                      <a:pt x="491114" y="40313"/>
                    </a:lnTo>
                    <a:close/>
                    <a:moveTo>
                      <a:pt x="30783" y="0"/>
                    </a:moveTo>
                    <a:lnTo>
                      <a:pt x="510497" y="0"/>
                    </a:lnTo>
                    <a:cubicBezTo>
                      <a:pt x="521803" y="0"/>
                      <a:pt x="529879" y="9675"/>
                      <a:pt x="529879" y="20963"/>
                    </a:cubicBezTo>
                    <a:lnTo>
                      <a:pt x="529879" y="312829"/>
                    </a:lnTo>
                    <a:cubicBezTo>
                      <a:pt x="529879" y="324116"/>
                      <a:pt x="521803" y="332179"/>
                      <a:pt x="510497" y="332179"/>
                    </a:cubicBezTo>
                    <a:lnTo>
                      <a:pt x="30783" y="332179"/>
                    </a:lnTo>
                    <a:cubicBezTo>
                      <a:pt x="19477" y="332179"/>
                      <a:pt x="11401" y="324116"/>
                      <a:pt x="11401" y="312829"/>
                    </a:cubicBezTo>
                    <a:lnTo>
                      <a:pt x="11401" y="20963"/>
                    </a:lnTo>
                    <a:cubicBezTo>
                      <a:pt x="11401" y="9675"/>
                      <a:pt x="19477" y="0"/>
                      <a:pt x="30783" y="0"/>
                    </a:cubicBez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</p:grpSp>
      </p:grp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用户运营与口碑建设</a:t>
            </a:r>
            <a:endParaRPr lang="en-US" dirty="0"/>
          </a:p>
        </p:txBody>
      </p:sp>
      <p:grpSp>
        <p:nvGrpSpPr>
          <p:cNvPr id="10" name="4367fb49-86fa-4c03-92a6-637ac6f4df2a.source.5.zh-Hans.pptx"/>
          <p:cNvGrpSpPr/>
          <p:nvPr>
            <p:custDataLst>
              <p:tags r:id="rId1"/>
            </p:custDataLst>
          </p:nvPr>
        </p:nvGrpSpPr>
        <p:grpSpPr>
          <a:xfrm>
            <a:off x="923488" y="1338601"/>
            <a:ext cx="10595411" cy="4473989"/>
            <a:chOff x="923488" y="1338601"/>
            <a:chExt cx="10595411" cy="4473989"/>
          </a:xfrm>
        </p:grpSpPr>
        <p:cxnSp>
          <p:nvCxnSpPr>
            <p:cNvPr id="30" name="直接连接符 29"/>
            <p:cNvCxnSpPr/>
            <p:nvPr/>
          </p:nvCxnSpPr>
          <p:spPr>
            <a:xfrm>
              <a:off x="5627888" y="2708128"/>
              <a:ext cx="1931998" cy="0"/>
            </a:xfrm>
            <a:prstGeom prst="line">
              <a:avLst/>
            </a:prstGeom>
            <a:ln>
              <a:solidFill>
                <a:schemeClr val="tx2">
                  <a:alpha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5627888" y="4449471"/>
              <a:ext cx="1931998" cy="0"/>
            </a:xfrm>
            <a:prstGeom prst="line">
              <a:avLst/>
            </a:prstGeom>
            <a:ln>
              <a:solidFill>
                <a:schemeClr val="tx2">
                  <a:alpha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6445249" y="3555721"/>
              <a:ext cx="1114637" cy="0"/>
            </a:xfrm>
            <a:prstGeom prst="line">
              <a:avLst/>
            </a:prstGeom>
            <a:ln>
              <a:solidFill>
                <a:schemeClr val="tx2">
                  <a:alpha val="50000"/>
                </a:schemeClr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/>
            <p:cNvGrpSpPr/>
            <p:nvPr/>
          </p:nvGrpSpPr>
          <p:grpSpPr>
            <a:xfrm>
              <a:off x="3591036" y="1338601"/>
              <a:ext cx="1005769" cy="1005769"/>
              <a:chOff x="3591036" y="1338601"/>
              <a:chExt cx="1005769" cy="1005769"/>
            </a:xfrm>
          </p:grpSpPr>
          <p:sp>
            <p:nvSpPr>
              <p:cNvPr id="14" name="IconBackground1"/>
              <p:cNvSpPr/>
              <p:nvPr/>
            </p:nvSpPr>
            <p:spPr>
              <a:xfrm rot="18900000" flipV="1">
                <a:off x="3591036" y="1338601"/>
                <a:ext cx="1005769" cy="1005769"/>
              </a:xfrm>
              <a:prstGeom prst="roundRect">
                <a:avLst>
                  <a:gd name="adj" fmla="val 6500"/>
                </a:avLst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4400"/>
                <a:endParaRPr lang="zh-CN" altLang="en-US" sz="20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Icon1"/>
              <p:cNvSpPr/>
              <p:nvPr/>
            </p:nvSpPr>
            <p:spPr bwMode="auto">
              <a:xfrm>
                <a:off x="3931957" y="1642915"/>
                <a:ext cx="318243" cy="387428"/>
              </a:xfrm>
              <a:custGeom>
                <a:avLst/>
                <a:gdLst>
                  <a:gd name="connsiteX0" fmla="*/ 283816 w 438150"/>
                  <a:gd name="connsiteY0" fmla="*/ 621 h 533400"/>
                  <a:gd name="connsiteX1" fmla="*/ 286102 w 438150"/>
                  <a:gd name="connsiteY1" fmla="*/ 716 h 533400"/>
                  <a:gd name="connsiteX2" fmla="*/ 286102 w 438150"/>
                  <a:gd name="connsiteY2" fmla="*/ 124446 h 533400"/>
                  <a:gd name="connsiteX3" fmla="*/ 286197 w 438150"/>
                  <a:gd name="connsiteY3" fmla="*/ 126160 h 533400"/>
                  <a:gd name="connsiteX4" fmla="*/ 314677 w 438150"/>
                  <a:gd name="connsiteY4" fmla="*/ 153021 h 533400"/>
                  <a:gd name="connsiteX5" fmla="*/ 314677 w 438150"/>
                  <a:gd name="connsiteY5" fmla="*/ 153021 h 533400"/>
                  <a:gd name="connsiteX6" fmla="*/ 438407 w 438150"/>
                  <a:gd name="connsiteY6" fmla="*/ 153021 h 533400"/>
                  <a:gd name="connsiteX7" fmla="*/ 438502 w 438150"/>
                  <a:gd name="connsiteY7" fmla="*/ 155307 h 533400"/>
                  <a:gd name="connsiteX8" fmla="*/ 438502 w 438150"/>
                  <a:gd name="connsiteY8" fmla="*/ 505446 h 533400"/>
                  <a:gd name="connsiteX9" fmla="*/ 409927 w 438150"/>
                  <a:gd name="connsiteY9" fmla="*/ 534021 h 533400"/>
                  <a:gd name="connsiteX10" fmla="*/ 28927 w 438150"/>
                  <a:gd name="connsiteY10" fmla="*/ 534021 h 533400"/>
                  <a:gd name="connsiteX11" fmla="*/ 352 w 438150"/>
                  <a:gd name="connsiteY11" fmla="*/ 505446 h 533400"/>
                  <a:gd name="connsiteX12" fmla="*/ 352 w 438150"/>
                  <a:gd name="connsiteY12" fmla="*/ 29196 h 533400"/>
                  <a:gd name="connsiteX13" fmla="*/ 28927 w 438150"/>
                  <a:gd name="connsiteY13" fmla="*/ 621 h 533400"/>
                  <a:gd name="connsiteX14" fmla="*/ 283816 w 438150"/>
                  <a:gd name="connsiteY14" fmla="*/ 621 h 533400"/>
                  <a:gd name="connsiteX15" fmla="*/ 248002 w 438150"/>
                  <a:gd name="connsiteY15" fmla="*/ 200646 h 533400"/>
                  <a:gd name="connsiteX16" fmla="*/ 152752 w 438150"/>
                  <a:gd name="connsiteY16" fmla="*/ 200646 h 533400"/>
                  <a:gd name="connsiteX17" fmla="*/ 152752 w 438150"/>
                  <a:gd name="connsiteY17" fmla="*/ 410196 h 533400"/>
                  <a:gd name="connsiteX18" fmla="*/ 171802 w 438150"/>
                  <a:gd name="connsiteY18" fmla="*/ 410196 h 533400"/>
                  <a:gd name="connsiteX19" fmla="*/ 171802 w 438150"/>
                  <a:gd name="connsiteY19" fmla="*/ 314946 h 533400"/>
                  <a:gd name="connsiteX20" fmla="*/ 248002 w 438150"/>
                  <a:gd name="connsiteY20" fmla="*/ 314946 h 533400"/>
                  <a:gd name="connsiteX21" fmla="*/ 250098 w 438150"/>
                  <a:gd name="connsiteY21" fmla="*/ 314946 h 533400"/>
                  <a:gd name="connsiteX22" fmla="*/ 305152 w 438150"/>
                  <a:gd name="connsiteY22" fmla="*/ 257796 h 533400"/>
                  <a:gd name="connsiteX23" fmla="*/ 248002 w 438150"/>
                  <a:gd name="connsiteY23" fmla="*/ 200646 h 533400"/>
                  <a:gd name="connsiteX24" fmla="*/ 248002 w 438150"/>
                  <a:gd name="connsiteY24" fmla="*/ 200646 h 533400"/>
                  <a:gd name="connsiteX25" fmla="*/ 248002 w 438150"/>
                  <a:gd name="connsiteY25" fmla="*/ 219696 h 533400"/>
                  <a:gd name="connsiteX26" fmla="*/ 286102 w 438150"/>
                  <a:gd name="connsiteY26" fmla="*/ 257796 h 533400"/>
                  <a:gd name="connsiteX27" fmla="*/ 248002 w 438150"/>
                  <a:gd name="connsiteY27" fmla="*/ 295896 h 533400"/>
                  <a:gd name="connsiteX28" fmla="*/ 248002 w 438150"/>
                  <a:gd name="connsiteY28" fmla="*/ 295896 h 533400"/>
                  <a:gd name="connsiteX29" fmla="*/ 171802 w 438150"/>
                  <a:gd name="connsiteY29" fmla="*/ 295896 h 533400"/>
                  <a:gd name="connsiteX30" fmla="*/ 171802 w 438150"/>
                  <a:gd name="connsiteY30" fmla="*/ 219696 h 533400"/>
                  <a:gd name="connsiteX31" fmla="*/ 248002 w 438150"/>
                  <a:gd name="connsiteY31" fmla="*/ 219696 h 533400"/>
                  <a:gd name="connsiteX32" fmla="*/ 428977 w 438150"/>
                  <a:gd name="connsiteY32" fmla="*/ 133971 h 533400"/>
                  <a:gd name="connsiteX33" fmla="*/ 314677 w 438150"/>
                  <a:gd name="connsiteY33" fmla="*/ 133971 h 533400"/>
                  <a:gd name="connsiteX34" fmla="*/ 313534 w 438150"/>
                  <a:gd name="connsiteY34" fmla="*/ 133876 h 533400"/>
                  <a:gd name="connsiteX35" fmla="*/ 305152 w 438150"/>
                  <a:gd name="connsiteY35" fmla="*/ 124446 h 533400"/>
                  <a:gd name="connsiteX36" fmla="*/ 305152 w 438150"/>
                  <a:gd name="connsiteY36" fmla="*/ 124446 h 533400"/>
                  <a:gd name="connsiteX37" fmla="*/ 305152 w 438150"/>
                  <a:gd name="connsiteY37" fmla="*/ 10146 h 533400"/>
                  <a:gd name="connsiteX38" fmla="*/ 428977 w 438150"/>
                  <a:gd name="connsiteY38" fmla="*/ 133971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38150" h="533400">
                    <a:moveTo>
                      <a:pt x="283816" y="621"/>
                    </a:moveTo>
                    <a:cubicBezTo>
                      <a:pt x="284578" y="621"/>
                      <a:pt x="285340" y="621"/>
                      <a:pt x="286102" y="716"/>
                    </a:cubicBezTo>
                    <a:lnTo>
                      <a:pt x="286102" y="124446"/>
                    </a:lnTo>
                    <a:lnTo>
                      <a:pt x="286197" y="126160"/>
                    </a:lnTo>
                    <a:cubicBezTo>
                      <a:pt x="287055" y="141115"/>
                      <a:pt x="299532" y="153021"/>
                      <a:pt x="314677" y="153021"/>
                    </a:cubicBezTo>
                    <a:lnTo>
                      <a:pt x="314677" y="153021"/>
                    </a:lnTo>
                    <a:lnTo>
                      <a:pt x="438407" y="153021"/>
                    </a:lnTo>
                    <a:cubicBezTo>
                      <a:pt x="438502" y="153783"/>
                      <a:pt x="438502" y="154545"/>
                      <a:pt x="438502" y="155307"/>
                    </a:cubicBezTo>
                    <a:lnTo>
                      <a:pt x="438502" y="505446"/>
                    </a:lnTo>
                    <a:cubicBezTo>
                      <a:pt x="438502" y="521257"/>
                      <a:pt x="425739" y="534021"/>
                      <a:pt x="409927" y="534021"/>
                    </a:cubicBezTo>
                    <a:lnTo>
                      <a:pt x="28927" y="534021"/>
                    </a:lnTo>
                    <a:cubicBezTo>
                      <a:pt x="13115" y="534021"/>
                      <a:pt x="352" y="521257"/>
                      <a:pt x="352" y="505446"/>
                    </a:cubicBezTo>
                    <a:lnTo>
                      <a:pt x="352" y="29196"/>
                    </a:lnTo>
                    <a:cubicBezTo>
                      <a:pt x="352" y="13385"/>
                      <a:pt x="13115" y="621"/>
                      <a:pt x="28927" y="621"/>
                    </a:cubicBezTo>
                    <a:lnTo>
                      <a:pt x="283816" y="621"/>
                    </a:lnTo>
                    <a:close/>
                    <a:moveTo>
                      <a:pt x="248002" y="200646"/>
                    </a:moveTo>
                    <a:lnTo>
                      <a:pt x="152752" y="200646"/>
                    </a:lnTo>
                    <a:lnTo>
                      <a:pt x="152752" y="410196"/>
                    </a:lnTo>
                    <a:lnTo>
                      <a:pt x="171802" y="410196"/>
                    </a:lnTo>
                    <a:lnTo>
                      <a:pt x="171802" y="314946"/>
                    </a:lnTo>
                    <a:lnTo>
                      <a:pt x="248002" y="314946"/>
                    </a:lnTo>
                    <a:lnTo>
                      <a:pt x="250098" y="314946"/>
                    </a:lnTo>
                    <a:cubicBezTo>
                      <a:pt x="280673" y="313803"/>
                      <a:pt x="305152" y="288657"/>
                      <a:pt x="305152" y="257796"/>
                    </a:cubicBezTo>
                    <a:cubicBezTo>
                      <a:pt x="305152" y="226268"/>
                      <a:pt x="279530" y="200646"/>
                      <a:pt x="248002" y="200646"/>
                    </a:cubicBezTo>
                    <a:lnTo>
                      <a:pt x="248002" y="200646"/>
                    </a:lnTo>
                    <a:close/>
                    <a:moveTo>
                      <a:pt x="248002" y="219696"/>
                    </a:moveTo>
                    <a:cubicBezTo>
                      <a:pt x="269052" y="219696"/>
                      <a:pt x="286102" y="236746"/>
                      <a:pt x="286102" y="257796"/>
                    </a:cubicBezTo>
                    <a:cubicBezTo>
                      <a:pt x="286102" y="278846"/>
                      <a:pt x="269052" y="295896"/>
                      <a:pt x="248002" y="295896"/>
                    </a:cubicBezTo>
                    <a:lnTo>
                      <a:pt x="248002" y="295896"/>
                    </a:lnTo>
                    <a:lnTo>
                      <a:pt x="171802" y="295896"/>
                    </a:lnTo>
                    <a:lnTo>
                      <a:pt x="171802" y="219696"/>
                    </a:lnTo>
                    <a:lnTo>
                      <a:pt x="248002" y="219696"/>
                    </a:lnTo>
                    <a:close/>
                    <a:moveTo>
                      <a:pt x="428977" y="133971"/>
                    </a:moveTo>
                    <a:lnTo>
                      <a:pt x="314677" y="133971"/>
                    </a:lnTo>
                    <a:lnTo>
                      <a:pt x="313534" y="133876"/>
                    </a:lnTo>
                    <a:cubicBezTo>
                      <a:pt x="308772" y="133304"/>
                      <a:pt x="305152" y="129304"/>
                      <a:pt x="305152" y="124446"/>
                    </a:cubicBezTo>
                    <a:lnTo>
                      <a:pt x="305152" y="124446"/>
                    </a:lnTo>
                    <a:lnTo>
                      <a:pt x="305152" y="10146"/>
                    </a:lnTo>
                    <a:lnTo>
                      <a:pt x="428977" y="13397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/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4458503" y="2206068"/>
              <a:ext cx="7060396" cy="1005769"/>
              <a:chOff x="4458503" y="2206068"/>
              <a:chExt cx="7060396" cy="1005769"/>
            </a:xfrm>
          </p:grpSpPr>
          <p:sp>
            <p:nvSpPr>
              <p:cNvPr id="13" name="IconBackground2"/>
              <p:cNvSpPr/>
              <p:nvPr/>
            </p:nvSpPr>
            <p:spPr>
              <a:xfrm rot="18900000" flipV="1">
                <a:off x="4458503" y="2206068"/>
                <a:ext cx="1005769" cy="1005769"/>
              </a:xfrm>
              <a:prstGeom prst="roundRect">
                <a:avLst>
                  <a:gd name="adj" fmla="val 6500"/>
                </a:avLst>
              </a:prstGeom>
              <a:solidFill>
                <a:schemeClr val="tx2">
                  <a:alpha val="80000"/>
                </a:schemeClr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endParaRPr lang="zh-CN" altLang="en-US" sz="16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Icon2"/>
              <p:cNvSpPr/>
              <p:nvPr/>
            </p:nvSpPr>
            <p:spPr bwMode="auto">
              <a:xfrm>
                <a:off x="4765804" y="2493740"/>
                <a:ext cx="391163" cy="428777"/>
              </a:xfrm>
              <a:custGeom>
                <a:avLst/>
                <a:gdLst>
                  <a:gd name="connsiteX0" fmla="*/ 248770 w 495300"/>
                  <a:gd name="connsiteY0" fmla="*/ 621 h 542925"/>
                  <a:gd name="connsiteX1" fmla="*/ 496420 w 495300"/>
                  <a:gd name="connsiteY1" fmla="*/ 248271 h 542925"/>
                  <a:gd name="connsiteX2" fmla="*/ 323827 w 495300"/>
                  <a:gd name="connsiteY2" fmla="*/ 484396 h 542925"/>
                  <a:gd name="connsiteX3" fmla="*/ 346973 w 495300"/>
                  <a:gd name="connsiteY3" fmla="*/ 524496 h 542925"/>
                  <a:gd name="connsiteX4" fmla="*/ 420220 w 495300"/>
                  <a:gd name="connsiteY4" fmla="*/ 524496 h 542925"/>
                  <a:gd name="connsiteX5" fmla="*/ 420220 w 495300"/>
                  <a:gd name="connsiteY5" fmla="*/ 543546 h 542925"/>
                  <a:gd name="connsiteX6" fmla="*/ 77320 w 495300"/>
                  <a:gd name="connsiteY6" fmla="*/ 543546 h 542925"/>
                  <a:gd name="connsiteX7" fmla="*/ 77320 w 495300"/>
                  <a:gd name="connsiteY7" fmla="*/ 524496 h 542925"/>
                  <a:gd name="connsiteX8" fmla="*/ 150567 w 495300"/>
                  <a:gd name="connsiteY8" fmla="*/ 524496 h 542925"/>
                  <a:gd name="connsiteX9" fmla="*/ 173713 w 495300"/>
                  <a:gd name="connsiteY9" fmla="*/ 484396 h 542925"/>
                  <a:gd name="connsiteX10" fmla="*/ 1120 w 495300"/>
                  <a:gd name="connsiteY10" fmla="*/ 248271 h 542925"/>
                  <a:gd name="connsiteX11" fmla="*/ 248770 w 495300"/>
                  <a:gd name="connsiteY11" fmla="*/ 621 h 542925"/>
                  <a:gd name="connsiteX12" fmla="*/ 192763 w 495300"/>
                  <a:gd name="connsiteY12" fmla="*/ 489539 h 542925"/>
                  <a:gd name="connsiteX13" fmla="*/ 172570 w 495300"/>
                  <a:gd name="connsiteY13" fmla="*/ 524496 h 542925"/>
                  <a:gd name="connsiteX14" fmla="*/ 324970 w 495300"/>
                  <a:gd name="connsiteY14" fmla="*/ 524496 h 542925"/>
                  <a:gd name="connsiteX15" fmla="*/ 304777 w 495300"/>
                  <a:gd name="connsiteY15" fmla="*/ 489539 h 542925"/>
                  <a:gd name="connsiteX16" fmla="*/ 248770 w 495300"/>
                  <a:gd name="connsiteY16" fmla="*/ 495921 h 542925"/>
                  <a:gd name="connsiteX17" fmla="*/ 192763 w 495300"/>
                  <a:gd name="connsiteY17" fmla="*/ 489539 h 542925"/>
                  <a:gd name="connsiteX18" fmla="*/ 248770 w 495300"/>
                  <a:gd name="connsiteY18" fmla="*/ 143496 h 542925"/>
                  <a:gd name="connsiteX19" fmla="*/ 143995 w 495300"/>
                  <a:gd name="connsiteY19" fmla="*/ 248271 h 542925"/>
                  <a:gd name="connsiteX20" fmla="*/ 248770 w 495300"/>
                  <a:gd name="connsiteY20" fmla="*/ 353046 h 542925"/>
                  <a:gd name="connsiteX21" fmla="*/ 353545 w 495300"/>
                  <a:gd name="connsiteY21" fmla="*/ 248271 h 542925"/>
                  <a:gd name="connsiteX22" fmla="*/ 248770 w 495300"/>
                  <a:gd name="connsiteY22" fmla="*/ 143496 h 542925"/>
                  <a:gd name="connsiteX23" fmla="*/ 367833 w 495300"/>
                  <a:gd name="connsiteY23" fmla="*/ 114921 h 542925"/>
                  <a:gd name="connsiteX24" fmla="*/ 353545 w 495300"/>
                  <a:gd name="connsiteY24" fmla="*/ 129209 h 542925"/>
                  <a:gd name="connsiteX25" fmla="*/ 367833 w 495300"/>
                  <a:gd name="connsiteY25" fmla="*/ 143496 h 542925"/>
                  <a:gd name="connsiteX26" fmla="*/ 382120 w 495300"/>
                  <a:gd name="connsiteY26" fmla="*/ 129209 h 542925"/>
                  <a:gd name="connsiteX27" fmla="*/ 367833 w 495300"/>
                  <a:gd name="connsiteY27" fmla="*/ 114921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95300" h="542925">
                    <a:moveTo>
                      <a:pt x="248770" y="621"/>
                    </a:moveTo>
                    <a:cubicBezTo>
                      <a:pt x="385549" y="621"/>
                      <a:pt x="496420" y="111492"/>
                      <a:pt x="496420" y="248271"/>
                    </a:cubicBezTo>
                    <a:cubicBezTo>
                      <a:pt x="496420" y="358856"/>
                      <a:pt x="423935" y="452582"/>
                      <a:pt x="323827" y="484396"/>
                    </a:cubicBezTo>
                    <a:lnTo>
                      <a:pt x="346973" y="524496"/>
                    </a:lnTo>
                    <a:lnTo>
                      <a:pt x="420220" y="524496"/>
                    </a:lnTo>
                    <a:lnTo>
                      <a:pt x="420220" y="543546"/>
                    </a:lnTo>
                    <a:lnTo>
                      <a:pt x="77320" y="543546"/>
                    </a:lnTo>
                    <a:lnTo>
                      <a:pt x="77320" y="524496"/>
                    </a:lnTo>
                    <a:lnTo>
                      <a:pt x="150567" y="524496"/>
                    </a:lnTo>
                    <a:lnTo>
                      <a:pt x="173713" y="484396"/>
                    </a:lnTo>
                    <a:cubicBezTo>
                      <a:pt x="73605" y="452582"/>
                      <a:pt x="1120" y="358856"/>
                      <a:pt x="1120" y="248271"/>
                    </a:cubicBezTo>
                    <a:cubicBezTo>
                      <a:pt x="1120" y="111492"/>
                      <a:pt x="111991" y="621"/>
                      <a:pt x="248770" y="621"/>
                    </a:cubicBezTo>
                    <a:close/>
                    <a:moveTo>
                      <a:pt x="192763" y="489539"/>
                    </a:moveTo>
                    <a:lnTo>
                      <a:pt x="172570" y="524496"/>
                    </a:lnTo>
                    <a:lnTo>
                      <a:pt x="324970" y="524496"/>
                    </a:lnTo>
                    <a:lnTo>
                      <a:pt x="304777" y="489539"/>
                    </a:lnTo>
                    <a:cubicBezTo>
                      <a:pt x="286775" y="493730"/>
                      <a:pt x="268010" y="495921"/>
                      <a:pt x="248770" y="495921"/>
                    </a:cubicBezTo>
                    <a:cubicBezTo>
                      <a:pt x="229530" y="495921"/>
                      <a:pt x="210765" y="493730"/>
                      <a:pt x="192763" y="489539"/>
                    </a:cubicBezTo>
                    <a:close/>
                    <a:moveTo>
                      <a:pt x="248770" y="143496"/>
                    </a:moveTo>
                    <a:cubicBezTo>
                      <a:pt x="190858" y="143496"/>
                      <a:pt x="143995" y="190359"/>
                      <a:pt x="143995" y="248271"/>
                    </a:cubicBezTo>
                    <a:cubicBezTo>
                      <a:pt x="143995" y="306183"/>
                      <a:pt x="190858" y="353046"/>
                      <a:pt x="248770" y="353046"/>
                    </a:cubicBezTo>
                    <a:cubicBezTo>
                      <a:pt x="306682" y="353046"/>
                      <a:pt x="353545" y="306183"/>
                      <a:pt x="353545" y="248271"/>
                    </a:cubicBezTo>
                    <a:cubicBezTo>
                      <a:pt x="353545" y="190359"/>
                      <a:pt x="306682" y="143496"/>
                      <a:pt x="248770" y="143496"/>
                    </a:cubicBezTo>
                    <a:close/>
                    <a:moveTo>
                      <a:pt x="367833" y="114921"/>
                    </a:moveTo>
                    <a:cubicBezTo>
                      <a:pt x="359927" y="114921"/>
                      <a:pt x="353545" y="121303"/>
                      <a:pt x="353545" y="129209"/>
                    </a:cubicBezTo>
                    <a:cubicBezTo>
                      <a:pt x="353545" y="137114"/>
                      <a:pt x="359927" y="143496"/>
                      <a:pt x="367833" y="143496"/>
                    </a:cubicBezTo>
                    <a:cubicBezTo>
                      <a:pt x="375738" y="143496"/>
                      <a:pt x="382120" y="137114"/>
                      <a:pt x="382120" y="129209"/>
                    </a:cubicBezTo>
                    <a:cubicBezTo>
                      <a:pt x="382120" y="121303"/>
                      <a:pt x="375738" y="114921"/>
                      <a:pt x="367833" y="11492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4" name="Text2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7869103" y="2701983"/>
                <a:ext cx="3649796" cy="505345"/>
              </a:xfrm>
              <a:prstGeom prst="rect">
                <a:avLst/>
              </a:prstGeom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>
                  <a:lnSpc>
                    <a:spcPts val="1500"/>
                  </a:lnSpc>
                  <a:defRPr sz="900"/>
                </a:lvl1pPr>
              </a:lstStyle>
              <a:p>
                <a:pPr>
                  <a:lnSpc>
                    <a:spcPct val="120000"/>
                  </a:lnSpc>
                </a:pPr>
                <a:r>
                  <a:rPr lang="en-US" sz="1200" dirty="0"/>
                  <a:t> </a:t>
                </a:r>
                <a:r>
                  <a:rPr lang="zh-CN" altLang="en-US" sz="1200" dirty="0"/>
                  <a:t>用户的体验是第一准则</a:t>
                </a:r>
              </a:p>
            </p:txBody>
          </p:sp>
          <p:sp>
            <p:nvSpPr>
              <p:cNvPr id="45" name="Bullet2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7869103" y="2422690"/>
                <a:ext cx="3649796" cy="279246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 fontScale="85000" lnSpcReduction="20000"/>
              </a:bodyPr>
              <a:lstStyle/>
              <a:p>
                <a:r>
                  <a:rPr lang="zh-CN" altLang="en-US" b="1" dirty="0"/>
                  <a:t>口碑传播</a:t>
                </a:r>
                <a:endParaRPr lang="en-US" dirty="0"/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5322010" y="3069575"/>
              <a:ext cx="6196889" cy="1005769"/>
              <a:chOff x="5322010" y="3069575"/>
              <a:chExt cx="6196889" cy="1005769"/>
            </a:xfrm>
          </p:grpSpPr>
          <p:sp>
            <p:nvSpPr>
              <p:cNvPr id="12" name="IconBackground3"/>
              <p:cNvSpPr/>
              <p:nvPr/>
            </p:nvSpPr>
            <p:spPr>
              <a:xfrm rot="18900000" flipV="1">
                <a:off x="5322010" y="3069575"/>
                <a:ext cx="1005769" cy="1005769"/>
              </a:xfrm>
              <a:prstGeom prst="roundRect">
                <a:avLst>
                  <a:gd name="adj" fmla="val 6500"/>
                </a:avLst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endParaRPr lang="zh-CN" altLang="en-US" sz="16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4" name="Icon3"/>
              <p:cNvSpPr/>
              <p:nvPr/>
            </p:nvSpPr>
            <p:spPr bwMode="auto">
              <a:xfrm>
                <a:off x="5627888" y="3429000"/>
                <a:ext cx="402737" cy="302052"/>
              </a:xfrm>
              <a:custGeom>
                <a:avLst/>
                <a:gdLst>
                  <a:gd name="connsiteX0" fmla="*/ 505433 w 533400"/>
                  <a:gd name="connsiteY0" fmla="*/ 621 h 400050"/>
                  <a:gd name="connsiteX1" fmla="*/ 534008 w 533400"/>
                  <a:gd name="connsiteY1" fmla="*/ 29196 h 400050"/>
                  <a:gd name="connsiteX2" fmla="*/ 534008 w 533400"/>
                  <a:gd name="connsiteY2" fmla="*/ 372096 h 400050"/>
                  <a:gd name="connsiteX3" fmla="*/ 505433 w 533400"/>
                  <a:gd name="connsiteY3" fmla="*/ 400671 h 400050"/>
                  <a:gd name="connsiteX4" fmla="*/ 29183 w 533400"/>
                  <a:gd name="connsiteY4" fmla="*/ 400671 h 400050"/>
                  <a:gd name="connsiteX5" fmla="*/ 608 w 533400"/>
                  <a:gd name="connsiteY5" fmla="*/ 372096 h 400050"/>
                  <a:gd name="connsiteX6" fmla="*/ 608 w 533400"/>
                  <a:gd name="connsiteY6" fmla="*/ 29196 h 400050"/>
                  <a:gd name="connsiteX7" fmla="*/ 29183 w 533400"/>
                  <a:gd name="connsiteY7" fmla="*/ 621 h 400050"/>
                  <a:gd name="connsiteX8" fmla="*/ 505433 w 533400"/>
                  <a:gd name="connsiteY8" fmla="*/ 621 h 400050"/>
                  <a:gd name="connsiteX9" fmla="*/ 391419 w 533400"/>
                  <a:gd name="connsiteY9" fmla="*/ 198646 h 400050"/>
                  <a:gd name="connsiteX10" fmla="*/ 351414 w 533400"/>
                  <a:gd name="connsiteY10" fmla="*/ 204170 h 400050"/>
                  <a:gd name="connsiteX11" fmla="*/ 351414 w 533400"/>
                  <a:gd name="connsiteY11" fmla="*/ 204170 h 400050"/>
                  <a:gd name="connsiteX12" fmla="*/ 267118 w 533400"/>
                  <a:gd name="connsiteY12" fmla="*/ 315613 h 400050"/>
                  <a:gd name="connsiteX13" fmla="*/ 264641 w 533400"/>
                  <a:gd name="connsiteY13" fmla="*/ 318470 h 400050"/>
                  <a:gd name="connsiteX14" fmla="*/ 224255 w 533400"/>
                  <a:gd name="connsiteY14" fmla="*/ 318756 h 400050"/>
                  <a:gd name="connsiteX15" fmla="*/ 224255 w 533400"/>
                  <a:gd name="connsiteY15" fmla="*/ 318756 h 400050"/>
                  <a:gd name="connsiteX16" fmla="*/ 162152 w 533400"/>
                  <a:gd name="connsiteY16" fmla="*/ 257415 h 400050"/>
                  <a:gd name="connsiteX17" fmla="*/ 160247 w 533400"/>
                  <a:gd name="connsiteY17" fmla="*/ 255701 h 400050"/>
                  <a:gd name="connsiteX18" fmla="*/ 120052 w 533400"/>
                  <a:gd name="connsiteY18" fmla="*/ 259606 h 400050"/>
                  <a:gd name="connsiteX19" fmla="*/ 120052 w 533400"/>
                  <a:gd name="connsiteY19" fmla="*/ 259606 h 400050"/>
                  <a:gd name="connsiteX20" fmla="*/ 32517 w 533400"/>
                  <a:gd name="connsiteY20" fmla="*/ 366095 h 400050"/>
                  <a:gd name="connsiteX21" fmla="*/ 30326 w 533400"/>
                  <a:gd name="connsiteY21" fmla="*/ 372096 h 400050"/>
                  <a:gd name="connsiteX22" fmla="*/ 39851 w 533400"/>
                  <a:gd name="connsiteY22" fmla="*/ 381621 h 400050"/>
                  <a:gd name="connsiteX23" fmla="*/ 39851 w 533400"/>
                  <a:gd name="connsiteY23" fmla="*/ 381621 h 400050"/>
                  <a:gd name="connsiteX24" fmla="*/ 497242 w 533400"/>
                  <a:gd name="connsiteY24" fmla="*/ 381621 h 400050"/>
                  <a:gd name="connsiteX25" fmla="*/ 502480 w 533400"/>
                  <a:gd name="connsiteY25" fmla="*/ 380002 h 400050"/>
                  <a:gd name="connsiteX26" fmla="*/ 505147 w 533400"/>
                  <a:gd name="connsiteY26" fmla="*/ 366762 h 400050"/>
                  <a:gd name="connsiteX27" fmla="*/ 505147 w 533400"/>
                  <a:gd name="connsiteY27" fmla="*/ 366762 h 400050"/>
                  <a:gd name="connsiteX28" fmla="*/ 397991 w 533400"/>
                  <a:gd name="connsiteY28" fmla="*/ 205504 h 400050"/>
                  <a:gd name="connsiteX29" fmla="*/ 391419 w 533400"/>
                  <a:gd name="connsiteY29" fmla="*/ 198646 h 400050"/>
                  <a:gd name="connsiteX30" fmla="*/ 95858 w 533400"/>
                  <a:gd name="connsiteY30" fmla="*/ 57771 h 400050"/>
                  <a:gd name="connsiteX31" fmla="*/ 57758 w 533400"/>
                  <a:gd name="connsiteY31" fmla="*/ 95871 h 400050"/>
                  <a:gd name="connsiteX32" fmla="*/ 95858 w 533400"/>
                  <a:gd name="connsiteY32" fmla="*/ 133971 h 400050"/>
                  <a:gd name="connsiteX33" fmla="*/ 133958 w 533400"/>
                  <a:gd name="connsiteY33" fmla="*/ 95871 h 400050"/>
                  <a:gd name="connsiteX34" fmla="*/ 95858 w 533400"/>
                  <a:gd name="connsiteY34" fmla="*/ 57771 h 400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533400" h="400050">
                    <a:moveTo>
                      <a:pt x="505433" y="621"/>
                    </a:moveTo>
                    <a:cubicBezTo>
                      <a:pt x="521245" y="621"/>
                      <a:pt x="534008" y="13385"/>
                      <a:pt x="534008" y="29196"/>
                    </a:cubicBezTo>
                    <a:lnTo>
                      <a:pt x="534008" y="372096"/>
                    </a:lnTo>
                    <a:cubicBezTo>
                      <a:pt x="534008" y="387907"/>
                      <a:pt x="521245" y="400671"/>
                      <a:pt x="505433" y="400671"/>
                    </a:cubicBezTo>
                    <a:lnTo>
                      <a:pt x="29183" y="400671"/>
                    </a:lnTo>
                    <a:cubicBezTo>
                      <a:pt x="13371" y="400671"/>
                      <a:pt x="608" y="387907"/>
                      <a:pt x="608" y="372096"/>
                    </a:cubicBezTo>
                    <a:lnTo>
                      <a:pt x="608" y="29196"/>
                    </a:lnTo>
                    <a:cubicBezTo>
                      <a:pt x="608" y="13385"/>
                      <a:pt x="13371" y="621"/>
                      <a:pt x="29183" y="621"/>
                    </a:cubicBezTo>
                    <a:lnTo>
                      <a:pt x="505433" y="621"/>
                    </a:lnTo>
                    <a:close/>
                    <a:moveTo>
                      <a:pt x="391419" y="198646"/>
                    </a:moveTo>
                    <a:cubicBezTo>
                      <a:pt x="378846" y="189121"/>
                      <a:pt x="360939" y="191597"/>
                      <a:pt x="351414" y="204170"/>
                    </a:cubicBezTo>
                    <a:lnTo>
                      <a:pt x="351414" y="204170"/>
                    </a:lnTo>
                    <a:lnTo>
                      <a:pt x="267118" y="315613"/>
                    </a:lnTo>
                    <a:cubicBezTo>
                      <a:pt x="266355" y="316660"/>
                      <a:pt x="265498" y="317518"/>
                      <a:pt x="264641" y="318470"/>
                    </a:cubicBezTo>
                    <a:cubicBezTo>
                      <a:pt x="253592" y="329710"/>
                      <a:pt x="235495" y="329805"/>
                      <a:pt x="224255" y="318756"/>
                    </a:cubicBezTo>
                    <a:lnTo>
                      <a:pt x="224255" y="318756"/>
                    </a:lnTo>
                    <a:lnTo>
                      <a:pt x="162152" y="257415"/>
                    </a:lnTo>
                    <a:cubicBezTo>
                      <a:pt x="161485" y="256844"/>
                      <a:pt x="160914" y="256177"/>
                      <a:pt x="160247" y="255701"/>
                    </a:cubicBezTo>
                    <a:cubicBezTo>
                      <a:pt x="148055" y="245699"/>
                      <a:pt x="130053" y="247414"/>
                      <a:pt x="120052" y="259606"/>
                    </a:cubicBezTo>
                    <a:lnTo>
                      <a:pt x="120052" y="259606"/>
                    </a:lnTo>
                    <a:lnTo>
                      <a:pt x="32517" y="366095"/>
                    </a:lnTo>
                    <a:cubicBezTo>
                      <a:pt x="31088" y="367810"/>
                      <a:pt x="30326" y="369905"/>
                      <a:pt x="30326" y="372096"/>
                    </a:cubicBezTo>
                    <a:cubicBezTo>
                      <a:pt x="30326" y="377335"/>
                      <a:pt x="34612" y="381621"/>
                      <a:pt x="39851" y="381621"/>
                    </a:cubicBezTo>
                    <a:lnTo>
                      <a:pt x="39851" y="381621"/>
                    </a:lnTo>
                    <a:lnTo>
                      <a:pt x="497242" y="381621"/>
                    </a:lnTo>
                    <a:cubicBezTo>
                      <a:pt x="499146" y="381621"/>
                      <a:pt x="500956" y="381050"/>
                      <a:pt x="502480" y="380002"/>
                    </a:cubicBezTo>
                    <a:cubicBezTo>
                      <a:pt x="506862" y="377049"/>
                      <a:pt x="508005" y="371144"/>
                      <a:pt x="505147" y="366762"/>
                    </a:cubicBezTo>
                    <a:lnTo>
                      <a:pt x="505147" y="366762"/>
                    </a:lnTo>
                    <a:lnTo>
                      <a:pt x="397991" y="205504"/>
                    </a:lnTo>
                    <a:cubicBezTo>
                      <a:pt x="396181" y="202932"/>
                      <a:pt x="393990" y="200551"/>
                      <a:pt x="391419" y="198646"/>
                    </a:cubicBezTo>
                    <a:close/>
                    <a:moveTo>
                      <a:pt x="95858" y="57771"/>
                    </a:moveTo>
                    <a:cubicBezTo>
                      <a:pt x="74808" y="57771"/>
                      <a:pt x="57758" y="74821"/>
                      <a:pt x="57758" y="95871"/>
                    </a:cubicBezTo>
                    <a:cubicBezTo>
                      <a:pt x="57758" y="116921"/>
                      <a:pt x="74808" y="133971"/>
                      <a:pt x="95858" y="133971"/>
                    </a:cubicBezTo>
                    <a:cubicBezTo>
                      <a:pt x="116908" y="133971"/>
                      <a:pt x="133958" y="116921"/>
                      <a:pt x="133958" y="95871"/>
                    </a:cubicBezTo>
                    <a:cubicBezTo>
                      <a:pt x="133958" y="74821"/>
                      <a:pt x="116908" y="57771"/>
                      <a:pt x="95858" y="5777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6" name="Text3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7869103" y="3547396"/>
                <a:ext cx="3649796" cy="505345"/>
              </a:xfrm>
              <a:prstGeom prst="rect">
                <a:avLst/>
              </a:prstGeom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>
                  <a:lnSpc>
                    <a:spcPts val="1500"/>
                  </a:lnSpc>
                  <a:defRPr sz="900"/>
                </a:lvl1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建立用户社群，促进交流与反馈。</a:t>
                </a:r>
                <a:endParaRPr lang="en-US" dirty="0"/>
              </a:p>
            </p:txBody>
          </p:sp>
          <p:sp>
            <p:nvSpPr>
              <p:cNvPr id="47" name="Bullet3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7869102" y="3258577"/>
                <a:ext cx="3649797" cy="279246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 fontScale="85000" lnSpcReduction="20000"/>
              </a:bodyPr>
              <a:lstStyle/>
              <a:p>
                <a:r>
                  <a:rPr lang="zh-CN" altLang="en-US" b="1" dirty="0"/>
                  <a:t>用户社群建设</a:t>
                </a:r>
                <a:endParaRPr lang="en-US" dirty="0"/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458502" y="3939354"/>
              <a:ext cx="7060397" cy="1011194"/>
              <a:chOff x="4458502" y="3939354"/>
              <a:chExt cx="7060397" cy="1011194"/>
            </a:xfrm>
          </p:grpSpPr>
          <p:sp>
            <p:nvSpPr>
              <p:cNvPr id="18" name="IconBackground4"/>
              <p:cNvSpPr/>
              <p:nvPr/>
            </p:nvSpPr>
            <p:spPr>
              <a:xfrm rot="2700000">
                <a:off x="4458502" y="3939354"/>
                <a:ext cx="1005769" cy="1005769"/>
              </a:xfrm>
              <a:prstGeom prst="roundRect">
                <a:avLst>
                  <a:gd name="adj" fmla="val 6500"/>
                </a:avLst>
              </a:prstGeom>
              <a:solidFill>
                <a:schemeClr val="tx2">
                  <a:alpha val="80000"/>
                </a:schemeClr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endParaRPr lang="zh-CN" altLang="en-US" sz="16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0" name="Icon4"/>
              <p:cNvSpPr/>
              <p:nvPr/>
            </p:nvSpPr>
            <p:spPr>
              <a:xfrm>
                <a:off x="4755657" y="4248445"/>
                <a:ext cx="409364" cy="402052"/>
              </a:xfrm>
              <a:custGeom>
                <a:avLst/>
                <a:gdLst>
                  <a:gd name="connsiteX0" fmla="*/ 343764 w 533400"/>
                  <a:gd name="connsiteY0" fmla="*/ 276846 h 523875"/>
                  <a:gd name="connsiteX1" fmla="*/ 372339 w 533400"/>
                  <a:gd name="connsiteY1" fmla="*/ 305421 h 523875"/>
                  <a:gd name="connsiteX2" fmla="*/ 372339 w 533400"/>
                  <a:gd name="connsiteY2" fmla="*/ 495921 h 523875"/>
                  <a:gd name="connsiteX3" fmla="*/ 343764 w 533400"/>
                  <a:gd name="connsiteY3" fmla="*/ 524496 h 523875"/>
                  <a:gd name="connsiteX4" fmla="*/ 191364 w 533400"/>
                  <a:gd name="connsiteY4" fmla="*/ 524496 h 523875"/>
                  <a:gd name="connsiteX5" fmla="*/ 162789 w 533400"/>
                  <a:gd name="connsiteY5" fmla="*/ 495921 h 523875"/>
                  <a:gd name="connsiteX6" fmla="*/ 162789 w 533400"/>
                  <a:gd name="connsiteY6" fmla="*/ 305421 h 523875"/>
                  <a:gd name="connsiteX7" fmla="*/ 191364 w 533400"/>
                  <a:gd name="connsiteY7" fmla="*/ 276846 h 523875"/>
                  <a:gd name="connsiteX8" fmla="*/ 343764 w 533400"/>
                  <a:gd name="connsiteY8" fmla="*/ 276846 h 523875"/>
                  <a:gd name="connsiteX9" fmla="*/ 143739 w 533400"/>
                  <a:gd name="connsiteY9" fmla="*/ 114921 h 523875"/>
                  <a:gd name="connsiteX10" fmla="*/ 179934 w 533400"/>
                  <a:gd name="connsiteY10" fmla="*/ 153021 h 523875"/>
                  <a:gd name="connsiteX11" fmla="*/ 181839 w 533400"/>
                  <a:gd name="connsiteY11" fmla="*/ 153021 h 523875"/>
                  <a:gd name="connsiteX12" fmla="*/ 353289 w 533400"/>
                  <a:gd name="connsiteY12" fmla="*/ 153021 h 523875"/>
                  <a:gd name="connsiteX13" fmla="*/ 391389 w 533400"/>
                  <a:gd name="connsiteY13" fmla="*/ 116826 h 523875"/>
                  <a:gd name="connsiteX14" fmla="*/ 391389 w 533400"/>
                  <a:gd name="connsiteY14" fmla="*/ 114921 h 523875"/>
                  <a:gd name="connsiteX15" fmla="*/ 505689 w 533400"/>
                  <a:gd name="connsiteY15" fmla="*/ 114921 h 523875"/>
                  <a:gd name="connsiteX16" fmla="*/ 534264 w 533400"/>
                  <a:gd name="connsiteY16" fmla="*/ 143496 h 523875"/>
                  <a:gd name="connsiteX17" fmla="*/ 534264 w 533400"/>
                  <a:gd name="connsiteY17" fmla="*/ 381621 h 523875"/>
                  <a:gd name="connsiteX18" fmla="*/ 505689 w 533400"/>
                  <a:gd name="connsiteY18" fmla="*/ 410196 h 523875"/>
                  <a:gd name="connsiteX19" fmla="*/ 391389 w 533400"/>
                  <a:gd name="connsiteY19" fmla="*/ 410196 h 523875"/>
                  <a:gd name="connsiteX20" fmla="*/ 391389 w 533400"/>
                  <a:gd name="connsiteY20" fmla="*/ 295896 h 523875"/>
                  <a:gd name="connsiteX21" fmla="*/ 355194 w 533400"/>
                  <a:gd name="connsiteY21" fmla="*/ 257796 h 523875"/>
                  <a:gd name="connsiteX22" fmla="*/ 353289 w 533400"/>
                  <a:gd name="connsiteY22" fmla="*/ 257796 h 523875"/>
                  <a:gd name="connsiteX23" fmla="*/ 181839 w 533400"/>
                  <a:gd name="connsiteY23" fmla="*/ 257796 h 523875"/>
                  <a:gd name="connsiteX24" fmla="*/ 143739 w 533400"/>
                  <a:gd name="connsiteY24" fmla="*/ 293991 h 523875"/>
                  <a:gd name="connsiteX25" fmla="*/ 143739 w 533400"/>
                  <a:gd name="connsiteY25" fmla="*/ 295896 h 523875"/>
                  <a:gd name="connsiteX26" fmla="*/ 143739 w 533400"/>
                  <a:gd name="connsiteY26" fmla="*/ 410196 h 523875"/>
                  <a:gd name="connsiteX27" fmla="*/ 29439 w 533400"/>
                  <a:gd name="connsiteY27" fmla="*/ 410196 h 523875"/>
                  <a:gd name="connsiteX28" fmla="*/ 864 w 533400"/>
                  <a:gd name="connsiteY28" fmla="*/ 381621 h 523875"/>
                  <a:gd name="connsiteX29" fmla="*/ 864 w 533400"/>
                  <a:gd name="connsiteY29" fmla="*/ 201408 h 523875"/>
                  <a:gd name="connsiteX30" fmla="*/ 11151 w 533400"/>
                  <a:gd name="connsiteY30" fmla="*/ 175405 h 523875"/>
                  <a:gd name="connsiteX31" fmla="*/ 56300 w 533400"/>
                  <a:gd name="connsiteY31" fmla="*/ 127018 h 523875"/>
                  <a:gd name="connsiteX32" fmla="*/ 84112 w 533400"/>
                  <a:gd name="connsiteY32" fmla="*/ 114921 h 523875"/>
                  <a:gd name="connsiteX33" fmla="*/ 143739 w 533400"/>
                  <a:gd name="connsiteY33" fmla="*/ 114921 h 523875"/>
                  <a:gd name="connsiteX34" fmla="*/ 462827 w 533400"/>
                  <a:gd name="connsiteY34" fmla="*/ 172071 h 523875"/>
                  <a:gd name="connsiteX35" fmla="*/ 448539 w 533400"/>
                  <a:gd name="connsiteY35" fmla="*/ 186359 h 523875"/>
                  <a:gd name="connsiteX36" fmla="*/ 462827 w 533400"/>
                  <a:gd name="connsiteY36" fmla="*/ 200646 h 523875"/>
                  <a:gd name="connsiteX37" fmla="*/ 477114 w 533400"/>
                  <a:gd name="connsiteY37" fmla="*/ 186359 h 523875"/>
                  <a:gd name="connsiteX38" fmla="*/ 462827 w 533400"/>
                  <a:gd name="connsiteY38" fmla="*/ 172071 h 523875"/>
                  <a:gd name="connsiteX39" fmla="*/ 343764 w 533400"/>
                  <a:gd name="connsiteY39" fmla="*/ 621 h 523875"/>
                  <a:gd name="connsiteX40" fmla="*/ 372339 w 533400"/>
                  <a:gd name="connsiteY40" fmla="*/ 29196 h 523875"/>
                  <a:gd name="connsiteX41" fmla="*/ 372339 w 533400"/>
                  <a:gd name="connsiteY41" fmla="*/ 105396 h 523875"/>
                  <a:gd name="connsiteX42" fmla="*/ 343764 w 533400"/>
                  <a:gd name="connsiteY42" fmla="*/ 133971 h 523875"/>
                  <a:gd name="connsiteX43" fmla="*/ 191364 w 533400"/>
                  <a:gd name="connsiteY43" fmla="*/ 133971 h 523875"/>
                  <a:gd name="connsiteX44" fmla="*/ 162789 w 533400"/>
                  <a:gd name="connsiteY44" fmla="*/ 105396 h 523875"/>
                  <a:gd name="connsiteX45" fmla="*/ 162789 w 533400"/>
                  <a:gd name="connsiteY45" fmla="*/ 29196 h 523875"/>
                  <a:gd name="connsiteX46" fmla="*/ 191364 w 533400"/>
                  <a:gd name="connsiteY46" fmla="*/ 621 h 523875"/>
                  <a:gd name="connsiteX47" fmla="*/ 343764 w 533400"/>
                  <a:gd name="connsiteY47" fmla="*/ 621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33400" h="523875">
                    <a:moveTo>
                      <a:pt x="343764" y="276846"/>
                    </a:moveTo>
                    <a:cubicBezTo>
                      <a:pt x="359576" y="276846"/>
                      <a:pt x="372339" y="289610"/>
                      <a:pt x="372339" y="305421"/>
                    </a:cubicBezTo>
                    <a:lnTo>
                      <a:pt x="372339" y="495921"/>
                    </a:lnTo>
                    <a:cubicBezTo>
                      <a:pt x="372339" y="511732"/>
                      <a:pt x="359576" y="524496"/>
                      <a:pt x="343764" y="524496"/>
                    </a:cubicBezTo>
                    <a:lnTo>
                      <a:pt x="191364" y="524496"/>
                    </a:lnTo>
                    <a:cubicBezTo>
                      <a:pt x="175552" y="524496"/>
                      <a:pt x="162789" y="511732"/>
                      <a:pt x="162789" y="495921"/>
                    </a:cubicBezTo>
                    <a:lnTo>
                      <a:pt x="162789" y="305421"/>
                    </a:lnTo>
                    <a:cubicBezTo>
                      <a:pt x="162789" y="289610"/>
                      <a:pt x="175552" y="276846"/>
                      <a:pt x="191364" y="276846"/>
                    </a:cubicBezTo>
                    <a:lnTo>
                      <a:pt x="343764" y="276846"/>
                    </a:lnTo>
                    <a:close/>
                    <a:moveTo>
                      <a:pt x="143739" y="114921"/>
                    </a:moveTo>
                    <a:cubicBezTo>
                      <a:pt x="143739" y="135305"/>
                      <a:pt x="159741" y="151973"/>
                      <a:pt x="179934" y="153021"/>
                    </a:cubicBezTo>
                    <a:lnTo>
                      <a:pt x="181839" y="153021"/>
                    </a:lnTo>
                    <a:lnTo>
                      <a:pt x="353289" y="153021"/>
                    </a:lnTo>
                    <a:cubicBezTo>
                      <a:pt x="373673" y="153021"/>
                      <a:pt x="390341" y="137019"/>
                      <a:pt x="391389" y="116826"/>
                    </a:cubicBezTo>
                    <a:lnTo>
                      <a:pt x="391389" y="114921"/>
                    </a:lnTo>
                    <a:lnTo>
                      <a:pt x="505689" y="114921"/>
                    </a:lnTo>
                    <a:cubicBezTo>
                      <a:pt x="521501" y="114921"/>
                      <a:pt x="534264" y="127685"/>
                      <a:pt x="534264" y="143496"/>
                    </a:cubicBezTo>
                    <a:lnTo>
                      <a:pt x="534264" y="381621"/>
                    </a:lnTo>
                    <a:cubicBezTo>
                      <a:pt x="534264" y="397432"/>
                      <a:pt x="521501" y="410196"/>
                      <a:pt x="505689" y="410196"/>
                    </a:cubicBezTo>
                    <a:lnTo>
                      <a:pt x="391389" y="410196"/>
                    </a:lnTo>
                    <a:lnTo>
                      <a:pt x="391389" y="295896"/>
                    </a:lnTo>
                    <a:cubicBezTo>
                      <a:pt x="391389" y="275512"/>
                      <a:pt x="375387" y="258844"/>
                      <a:pt x="355194" y="257796"/>
                    </a:cubicBezTo>
                    <a:lnTo>
                      <a:pt x="353289" y="257796"/>
                    </a:lnTo>
                    <a:lnTo>
                      <a:pt x="181839" y="257796"/>
                    </a:lnTo>
                    <a:cubicBezTo>
                      <a:pt x="161455" y="257796"/>
                      <a:pt x="144787" y="273798"/>
                      <a:pt x="143739" y="293991"/>
                    </a:cubicBezTo>
                    <a:lnTo>
                      <a:pt x="143739" y="295896"/>
                    </a:lnTo>
                    <a:lnTo>
                      <a:pt x="143739" y="410196"/>
                    </a:lnTo>
                    <a:lnTo>
                      <a:pt x="29439" y="410196"/>
                    </a:lnTo>
                    <a:cubicBezTo>
                      <a:pt x="13627" y="410196"/>
                      <a:pt x="864" y="397432"/>
                      <a:pt x="864" y="381621"/>
                    </a:cubicBezTo>
                    <a:lnTo>
                      <a:pt x="864" y="201408"/>
                    </a:lnTo>
                    <a:cubicBezTo>
                      <a:pt x="864" y="191788"/>
                      <a:pt x="4484" y="182454"/>
                      <a:pt x="11151" y="175405"/>
                    </a:cubicBezTo>
                    <a:lnTo>
                      <a:pt x="56300" y="127018"/>
                    </a:lnTo>
                    <a:cubicBezTo>
                      <a:pt x="63538" y="119303"/>
                      <a:pt x="73635" y="114921"/>
                      <a:pt x="84112" y="114921"/>
                    </a:cubicBezTo>
                    <a:lnTo>
                      <a:pt x="143739" y="114921"/>
                    </a:lnTo>
                    <a:close/>
                    <a:moveTo>
                      <a:pt x="462827" y="172071"/>
                    </a:moveTo>
                    <a:cubicBezTo>
                      <a:pt x="454921" y="172071"/>
                      <a:pt x="448539" y="178453"/>
                      <a:pt x="448539" y="186359"/>
                    </a:cubicBezTo>
                    <a:cubicBezTo>
                      <a:pt x="448539" y="194264"/>
                      <a:pt x="454921" y="200646"/>
                      <a:pt x="462827" y="200646"/>
                    </a:cubicBezTo>
                    <a:cubicBezTo>
                      <a:pt x="470732" y="200646"/>
                      <a:pt x="477114" y="194264"/>
                      <a:pt x="477114" y="186359"/>
                    </a:cubicBezTo>
                    <a:cubicBezTo>
                      <a:pt x="477114" y="178453"/>
                      <a:pt x="470732" y="172071"/>
                      <a:pt x="462827" y="172071"/>
                    </a:cubicBezTo>
                    <a:close/>
                    <a:moveTo>
                      <a:pt x="343764" y="621"/>
                    </a:moveTo>
                    <a:cubicBezTo>
                      <a:pt x="359576" y="621"/>
                      <a:pt x="372339" y="13385"/>
                      <a:pt x="372339" y="29196"/>
                    </a:cubicBezTo>
                    <a:lnTo>
                      <a:pt x="372339" y="105396"/>
                    </a:lnTo>
                    <a:cubicBezTo>
                      <a:pt x="372339" y="121207"/>
                      <a:pt x="359576" y="133971"/>
                      <a:pt x="343764" y="133971"/>
                    </a:cubicBezTo>
                    <a:lnTo>
                      <a:pt x="191364" y="133971"/>
                    </a:lnTo>
                    <a:cubicBezTo>
                      <a:pt x="175552" y="133971"/>
                      <a:pt x="162789" y="121207"/>
                      <a:pt x="162789" y="105396"/>
                    </a:cubicBezTo>
                    <a:lnTo>
                      <a:pt x="162789" y="29196"/>
                    </a:lnTo>
                    <a:cubicBezTo>
                      <a:pt x="162789" y="13385"/>
                      <a:pt x="175552" y="621"/>
                      <a:pt x="191364" y="621"/>
                    </a:cubicBezTo>
                    <a:lnTo>
                      <a:pt x="343764" y="621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/>
                <a:endParaRPr lang="zh-CN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8" name="Text4"/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7869103" y="4445203"/>
                <a:ext cx="3649796" cy="505345"/>
              </a:xfrm>
              <a:prstGeom prst="rect">
                <a:avLst/>
              </a:prstGeom>
            </p:spPr>
            <p:txBody>
              <a:bodyPr wrap="square" rtlCol="0" anchor="t" anchorCtr="0">
                <a:normAutofit/>
              </a:bodyPr>
              <a:lstStyle>
                <a:defPPr>
                  <a:defRPr lang="zh-CN"/>
                </a:defPPr>
                <a:lvl1pPr>
                  <a:lnSpc>
                    <a:spcPts val="1500"/>
                  </a:lnSpc>
                  <a:defRPr sz="900"/>
                </a:lvl1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定期沟通，维护良好的客户关系。</a:t>
                </a:r>
                <a:endParaRPr lang="en-US" dirty="0"/>
              </a:p>
            </p:txBody>
          </p:sp>
          <p:sp>
            <p:nvSpPr>
              <p:cNvPr id="49" name="Bullet4"/>
              <p:cNvSpPr txBox="1"/>
              <p:nvPr>
                <p:custDataLst>
                  <p:tags r:id="rId3"/>
                </p:custDataLst>
              </p:nvPr>
            </p:nvSpPr>
            <p:spPr>
              <a:xfrm>
                <a:off x="7869102" y="4161146"/>
                <a:ext cx="3649797" cy="279246"/>
              </a:xfrm>
              <a:prstGeom prst="rect">
                <a:avLst/>
              </a:prstGeom>
              <a:noFill/>
            </p:spPr>
            <p:txBody>
              <a:bodyPr wrap="square" rtlCol="0" anchor="b" anchorCtr="0">
                <a:normAutofit fontScale="85000" lnSpcReduction="20000"/>
              </a:bodyPr>
              <a:lstStyle/>
              <a:p>
                <a:r>
                  <a:rPr lang="zh-CN" altLang="en-US" b="1" dirty="0"/>
                  <a:t>客户关系管理</a:t>
                </a:r>
                <a:endParaRPr lang="en-US" dirty="0"/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591035" y="4806821"/>
              <a:ext cx="1005769" cy="1005769"/>
              <a:chOff x="3591035" y="4806821"/>
              <a:chExt cx="1005769" cy="1005769"/>
            </a:xfrm>
          </p:grpSpPr>
          <p:sp>
            <p:nvSpPr>
              <p:cNvPr id="19" name="IconBackground5"/>
              <p:cNvSpPr/>
              <p:nvPr/>
            </p:nvSpPr>
            <p:spPr>
              <a:xfrm rot="2700000">
                <a:off x="3591035" y="4806821"/>
                <a:ext cx="1005769" cy="1005769"/>
              </a:xfrm>
              <a:prstGeom prst="roundRect">
                <a:avLst>
                  <a:gd name="adj" fmla="val 6500"/>
                </a:avLst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endParaRPr lang="zh-CN" altLang="en-US" sz="20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3" name="Icon5"/>
              <p:cNvSpPr/>
              <p:nvPr/>
            </p:nvSpPr>
            <p:spPr bwMode="auto">
              <a:xfrm>
                <a:off x="3909438" y="5124376"/>
                <a:ext cx="373293" cy="339962"/>
              </a:xfrm>
              <a:custGeom>
                <a:avLst/>
                <a:gdLst>
                  <a:gd name="connsiteX0" fmla="*/ 125329 w 533400"/>
                  <a:gd name="connsiteY0" fmla="*/ 229221 h 485775"/>
                  <a:gd name="connsiteX1" fmla="*/ 125329 w 533400"/>
                  <a:gd name="connsiteY1" fmla="*/ 276846 h 485775"/>
                  <a:gd name="connsiteX2" fmla="*/ 144379 w 533400"/>
                  <a:gd name="connsiteY2" fmla="*/ 276846 h 485775"/>
                  <a:gd name="connsiteX3" fmla="*/ 144379 w 533400"/>
                  <a:gd name="connsiteY3" fmla="*/ 229221 h 485775"/>
                  <a:gd name="connsiteX4" fmla="*/ 392029 w 533400"/>
                  <a:gd name="connsiteY4" fmla="*/ 229221 h 485775"/>
                  <a:gd name="connsiteX5" fmla="*/ 392029 w 533400"/>
                  <a:gd name="connsiteY5" fmla="*/ 276846 h 485775"/>
                  <a:gd name="connsiteX6" fmla="*/ 411079 w 533400"/>
                  <a:gd name="connsiteY6" fmla="*/ 276846 h 485775"/>
                  <a:gd name="connsiteX7" fmla="*/ 411079 w 533400"/>
                  <a:gd name="connsiteY7" fmla="*/ 229221 h 485775"/>
                  <a:gd name="connsiteX8" fmla="*/ 534904 w 533400"/>
                  <a:gd name="connsiteY8" fmla="*/ 229221 h 485775"/>
                  <a:gd name="connsiteX9" fmla="*/ 534904 w 533400"/>
                  <a:gd name="connsiteY9" fmla="*/ 457821 h 485775"/>
                  <a:gd name="connsiteX10" fmla="*/ 506329 w 533400"/>
                  <a:gd name="connsiteY10" fmla="*/ 486396 h 485775"/>
                  <a:gd name="connsiteX11" fmla="*/ 30079 w 533400"/>
                  <a:gd name="connsiteY11" fmla="*/ 486396 h 485775"/>
                  <a:gd name="connsiteX12" fmla="*/ 1504 w 533400"/>
                  <a:gd name="connsiteY12" fmla="*/ 457821 h 485775"/>
                  <a:gd name="connsiteX13" fmla="*/ 1504 w 533400"/>
                  <a:gd name="connsiteY13" fmla="*/ 229221 h 485775"/>
                  <a:gd name="connsiteX14" fmla="*/ 125329 w 533400"/>
                  <a:gd name="connsiteY14" fmla="*/ 229221 h 485775"/>
                  <a:gd name="connsiteX15" fmla="*/ 372979 w 533400"/>
                  <a:gd name="connsiteY15" fmla="*/ 621 h 485775"/>
                  <a:gd name="connsiteX16" fmla="*/ 411079 w 533400"/>
                  <a:gd name="connsiteY16" fmla="*/ 36816 h 485775"/>
                  <a:gd name="connsiteX17" fmla="*/ 411079 w 533400"/>
                  <a:gd name="connsiteY17" fmla="*/ 38721 h 485775"/>
                  <a:gd name="connsiteX18" fmla="*/ 411079 w 533400"/>
                  <a:gd name="connsiteY18" fmla="*/ 114921 h 485775"/>
                  <a:gd name="connsiteX19" fmla="*/ 506329 w 533400"/>
                  <a:gd name="connsiteY19" fmla="*/ 114921 h 485775"/>
                  <a:gd name="connsiteX20" fmla="*/ 534904 w 533400"/>
                  <a:gd name="connsiteY20" fmla="*/ 143496 h 485775"/>
                  <a:gd name="connsiteX21" fmla="*/ 534904 w 533400"/>
                  <a:gd name="connsiteY21" fmla="*/ 210171 h 485775"/>
                  <a:gd name="connsiteX22" fmla="*/ 1504 w 533400"/>
                  <a:gd name="connsiteY22" fmla="*/ 210171 h 485775"/>
                  <a:gd name="connsiteX23" fmla="*/ 1504 w 533400"/>
                  <a:gd name="connsiteY23" fmla="*/ 143496 h 485775"/>
                  <a:gd name="connsiteX24" fmla="*/ 30079 w 533400"/>
                  <a:gd name="connsiteY24" fmla="*/ 114921 h 485775"/>
                  <a:gd name="connsiteX25" fmla="*/ 125329 w 533400"/>
                  <a:gd name="connsiteY25" fmla="*/ 114921 h 485775"/>
                  <a:gd name="connsiteX26" fmla="*/ 125329 w 533400"/>
                  <a:gd name="connsiteY26" fmla="*/ 38721 h 485775"/>
                  <a:gd name="connsiteX27" fmla="*/ 161524 w 533400"/>
                  <a:gd name="connsiteY27" fmla="*/ 621 h 485775"/>
                  <a:gd name="connsiteX28" fmla="*/ 163429 w 533400"/>
                  <a:gd name="connsiteY28" fmla="*/ 621 h 485775"/>
                  <a:gd name="connsiteX29" fmla="*/ 372979 w 533400"/>
                  <a:gd name="connsiteY29" fmla="*/ 621 h 485775"/>
                  <a:gd name="connsiteX30" fmla="*/ 372979 w 533400"/>
                  <a:gd name="connsiteY30" fmla="*/ 19671 h 485775"/>
                  <a:gd name="connsiteX31" fmla="*/ 163429 w 533400"/>
                  <a:gd name="connsiteY31" fmla="*/ 19671 h 485775"/>
                  <a:gd name="connsiteX32" fmla="*/ 144474 w 533400"/>
                  <a:gd name="connsiteY32" fmla="*/ 37292 h 485775"/>
                  <a:gd name="connsiteX33" fmla="*/ 144379 w 533400"/>
                  <a:gd name="connsiteY33" fmla="*/ 38721 h 485775"/>
                  <a:gd name="connsiteX34" fmla="*/ 144379 w 533400"/>
                  <a:gd name="connsiteY34" fmla="*/ 114921 h 485775"/>
                  <a:gd name="connsiteX35" fmla="*/ 392029 w 533400"/>
                  <a:gd name="connsiteY35" fmla="*/ 114921 h 485775"/>
                  <a:gd name="connsiteX36" fmla="*/ 392029 w 533400"/>
                  <a:gd name="connsiteY36" fmla="*/ 38721 h 485775"/>
                  <a:gd name="connsiteX37" fmla="*/ 375836 w 533400"/>
                  <a:gd name="connsiteY37" fmla="*/ 19862 h 485775"/>
                  <a:gd name="connsiteX38" fmla="*/ 374408 w 533400"/>
                  <a:gd name="connsiteY38" fmla="*/ 19671 h 485775"/>
                  <a:gd name="connsiteX39" fmla="*/ 372979 w 533400"/>
                  <a:gd name="connsiteY39" fmla="*/ 19671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33400" h="485775">
                    <a:moveTo>
                      <a:pt x="125329" y="229221"/>
                    </a:moveTo>
                    <a:lnTo>
                      <a:pt x="125329" y="276846"/>
                    </a:lnTo>
                    <a:lnTo>
                      <a:pt x="144379" y="276846"/>
                    </a:lnTo>
                    <a:lnTo>
                      <a:pt x="144379" y="229221"/>
                    </a:lnTo>
                    <a:lnTo>
                      <a:pt x="392029" y="229221"/>
                    </a:lnTo>
                    <a:lnTo>
                      <a:pt x="392029" y="276846"/>
                    </a:lnTo>
                    <a:lnTo>
                      <a:pt x="411079" y="276846"/>
                    </a:lnTo>
                    <a:lnTo>
                      <a:pt x="411079" y="229221"/>
                    </a:lnTo>
                    <a:lnTo>
                      <a:pt x="534904" y="229221"/>
                    </a:lnTo>
                    <a:lnTo>
                      <a:pt x="534904" y="457821"/>
                    </a:lnTo>
                    <a:cubicBezTo>
                      <a:pt x="534904" y="473632"/>
                      <a:pt x="522141" y="486396"/>
                      <a:pt x="506329" y="486396"/>
                    </a:cubicBezTo>
                    <a:lnTo>
                      <a:pt x="30079" y="486396"/>
                    </a:lnTo>
                    <a:cubicBezTo>
                      <a:pt x="14267" y="486396"/>
                      <a:pt x="1504" y="473632"/>
                      <a:pt x="1504" y="457821"/>
                    </a:cubicBezTo>
                    <a:lnTo>
                      <a:pt x="1504" y="229221"/>
                    </a:lnTo>
                    <a:lnTo>
                      <a:pt x="125329" y="229221"/>
                    </a:lnTo>
                    <a:close/>
                    <a:moveTo>
                      <a:pt x="372979" y="621"/>
                    </a:moveTo>
                    <a:cubicBezTo>
                      <a:pt x="393363" y="621"/>
                      <a:pt x="410031" y="16623"/>
                      <a:pt x="411079" y="36816"/>
                    </a:cubicBezTo>
                    <a:lnTo>
                      <a:pt x="411079" y="38721"/>
                    </a:lnTo>
                    <a:lnTo>
                      <a:pt x="411079" y="114921"/>
                    </a:lnTo>
                    <a:lnTo>
                      <a:pt x="506329" y="114921"/>
                    </a:lnTo>
                    <a:cubicBezTo>
                      <a:pt x="522141" y="114921"/>
                      <a:pt x="534904" y="127685"/>
                      <a:pt x="534904" y="143496"/>
                    </a:cubicBezTo>
                    <a:lnTo>
                      <a:pt x="534904" y="210171"/>
                    </a:lnTo>
                    <a:lnTo>
                      <a:pt x="1504" y="210171"/>
                    </a:lnTo>
                    <a:lnTo>
                      <a:pt x="1504" y="143496"/>
                    </a:lnTo>
                    <a:cubicBezTo>
                      <a:pt x="1504" y="127685"/>
                      <a:pt x="14267" y="114921"/>
                      <a:pt x="30079" y="114921"/>
                    </a:cubicBezTo>
                    <a:lnTo>
                      <a:pt x="125329" y="114921"/>
                    </a:lnTo>
                    <a:lnTo>
                      <a:pt x="125329" y="38721"/>
                    </a:lnTo>
                    <a:cubicBezTo>
                      <a:pt x="125329" y="18337"/>
                      <a:pt x="141331" y="1669"/>
                      <a:pt x="161524" y="621"/>
                    </a:cubicBezTo>
                    <a:lnTo>
                      <a:pt x="163429" y="621"/>
                    </a:lnTo>
                    <a:lnTo>
                      <a:pt x="372979" y="621"/>
                    </a:lnTo>
                    <a:close/>
                    <a:moveTo>
                      <a:pt x="372979" y="19671"/>
                    </a:moveTo>
                    <a:lnTo>
                      <a:pt x="163429" y="19671"/>
                    </a:lnTo>
                    <a:cubicBezTo>
                      <a:pt x="153428" y="19671"/>
                      <a:pt x="145141" y="27482"/>
                      <a:pt x="144474" y="37292"/>
                    </a:cubicBezTo>
                    <a:lnTo>
                      <a:pt x="144379" y="38721"/>
                    </a:lnTo>
                    <a:lnTo>
                      <a:pt x="144379" y="114921"/>
                    </a:lnTo>
                    <a:lnTo>
                      <a:pt x="392029" y="114921"/>
                    </a:lnTo>
                    <a:lnTo>
                      <a:pt x="392029" y="38721"/>
                    </a:lnTo>
                    <a:cubicBezTo>
                      <a:pt x="392029" y="29196"/>
                      <a:pt x="384981" y="21290"/>
                      <a:pt x="375836" y="19862"/>
                    </a:cubicBezTo>
                    <a:lnTo>
                      <a:pt x="374408" y="19671"/>
                    </a:lnTo>
                    <a:lnTo>
                      <a:pt x="372979" y="1967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zh-CN" altLang="en-US" dirty="0"/>
              </a:p>
            </p:txBody>
          </p:sp>
        </p:grpSp>
        <p:sp>
          <p:nvSpPr>
            <p:cNvPr id="3" name="Title"/>
            <p:cNvSpPr txBox="1"/>
            <p:nvPr/>
          </p:nvSpPr>
          <p:spPr>
            <a:xfrm>
              <a:off x="923488" y="3118377"/>
              <a:ext cx="3496328" cy="867467"/>
            </a:xfrm>
            <a:prstGeom prst="rect">
              <a:avLst/>
            </a:prstGeom>
            <a:noFill/>
          </p:spPr>
          <p:txBody>
            <a:bodyPr wrap="square" anchor="ctr" anchorCtr="1">
              <a:normAutofit/>
            </a:bodyPr>
            <a:lstStyle>
              <a:defPPr>
                <a:defRPr lang="zh-CN"/>
              </a:defPPr>
              <a:lvl1pPr marR="0" lvl="0" indent="0" algn="ctr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2400" b="1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r>
                <a:rPr lang="zh-CN" altLang="en-US" dirty="0"/>
                <a:t>用户关系管理</a:t>
              </a:r>
              <a:r>
                <a:rPr lang="en-US" altLang="zh-CN" dirty="0"/>
                <a:t> </a:t>
              </a:r>
              <a:r>
                <a:rPr lang="zh-CN" altLang="en-US" dirty="0"/>
                <a:t>口碑打造</a:t>
              </a:r>
              <a:endParaRPr lang="en-US" dirty="0"/>
            </a:p>
          </p:txBody>
        </p:sp>
      </p:grp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438785" y="1636077"/>
            <a:ext cx="2836562" cy="915667"/>
          </a:xfrm>
        </p:spPr>
        <p:txBody>
          <a:bodyPr/>
          <a:lstStyle/>
          <a:p>
            <a:r>
              <a:rPr lang="zh-CN" altLang="en-US" sz="3600" dirty="0"/>
              <a:t>目录</a:t>
            </a:r>
            <a:endParaRPr 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 hasCustomPrompt="1"/>
          </p:nvPr>
        </p:nvSpPr>
        <p:spPr>
          <a:xfrm>
            <a:off x="4127983" y="1635443"/>
            <a:ext cx="7773821" cy="4633912"/>
          </a:xfrm>
        </p:spPr>
        <p:txBody>
          <a:bodyPr/>
          <a:lstStyle/>
          <a:p>
            <a:r>
              <a:rPr lang="zh-CN" altLang="en-US" sz="3600" dirty="0"/>
              <a:t>项目概述</a:t>
            </a:r>
            <a:endParaRPr lang="en-US" sz="3600" dirty="0"/>
          </a:p>
          <a:p>
            <a:r>
              <a:rPr lang="zh-CN" altLang="en-US" sz="3600" dirty="0"/>
              <a:t>技术优势</a:t>
            </a:r>
            <a:endParaRPr lang="en-US" sz="3600" dirty="0"/>
          </a:p>
          <a:p>
            <a:r>
              <a:rPr lang="zh-CN" altLang="en-US" sz="3600" dirty="0"/>
              <a:t>行业分析</a:t>
            </a:r>
            <a:endParaRPr lang="en-US" sz="3600" dirty="0"/>
          </a:p>
          <a:p>
            <a:r>
              <a:rPr lang="zh-CN" altLang="en-US" sz="3600" dirty="0"/>
              <a:t>发展规划</a:t>
            </a:r>
          </a:p>
          <a:p>
            <a:r>
              <a:rPr lang="zh-CN" altLang="en-US" sz="3600" dirty="0"/>
              <a:t>视频演示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382010" y="5598795"/>
            <a:ext cx="4016375" cy="3873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8675" y="2934996"/>
            <a:ext cx="5435600" cy="987399"/>
          </a:xfrm>
        </p:spPr>
        <p:txBody>
          <a:bodyPr>
            <a:noAutofit/>
          </a:bodyPr>
          <a:lstStyle/>
          <a:p>
            <a:r>
              <a:rPr lang="zh-CN" altLang="en-US" sz="6000" dirty="0"/>
              <a:t>视频演示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368675" y="3860800"/>
            <a:ext cx="5435600" cy="2705100"/>
          </a:xfrm>
        </p:spPr>
        <p:txBody>
          <a:bodyPr/>
          <a:lstStyle/>
          <a:p>
            <a:r>
              <a:rPr lang="zh-CN" altLang="en-US" dirty="0"/>
              <a:t>项目测试视频演示</a:t>
            </a: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视频演示</a:t>
            </a:r>
          </a:p>
        </p:txBody>
      </p:sp>
      <p:pic>
        <p:nvPicPr>
          <p:cNvPr id="15" name="3月4日 (1)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59000" y="1452245"/>
            <a:ext cx="8210550" cy="443674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谢谢观看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/>
        <p:txBody>
          <a:bodyPr/>
          <a:lstStyle/>
          <a:p>
            <a:r>
              <a:rPr lang="zh-CN" altLang="en-US" dirty="0"/>
              <a:t>报告人名称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4" hasCustomPrompt="1"/>
          </p:nvPr>
        </p:nvSpPr>
        <p:spPr/>
        <p:txBody>
          <a:bodyPr/>
          <a:lstStyle/>
          <a:p>
            <a:r>
              <a:rPr lang="zh-CN" altLang="en-US" dirty="0"/>
              <a:t>20xx.xx.xx</a:t>
            </a:r>
            <a:endParaRPr lang="en-US" dirty="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68675" y="2606066"/>
            <a:ext cx="5435600" cy="987399"/>
          </a:xfrm>
        </p:spPr>
        <p:txBody>
          <a:bodyPr>
            <a:noAutofit/>
          </a:bodyPr>
          <a:lstStyle/>
          <a:p>
            <a:r>
              <a:rPr lang="zh-CN" altLang="en-US" sz="6000" dirty="0"/>
              <a:t>项目概述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375025" y="3797300"/>
            <a:ext cx="5435600" cy="2705100"/>
          </a:xfrm>
        </p:spPr>
        <p:txBody>
          <a:bodyPr/>
          <a:lstStyle/>
          <a:p>
            <a:r>
              <a:rPr lang="zh-CN" altLang="en-US" dirty="0"/>
              <a:t>项目背景与简介，了解导盲系统的研发初衷与基本功能</a:t>
            </a:r>
            <a:endParaRPr lang="en-US" dirty="0"/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zh-CN" altLang="en-US" dirty="0"/>
              <a:t>项目背景</a:t>
            </a:r>
            <a:endParaRPr lang="en-US" dirty="0"/>
          </a:p>
        </p:txBody>
      </p:sp>
      <p:grpSp>
        <p:nvGrpSpPr>
          <p:cNvPr id="72" name="096934fc-ef7b-4934-b932-59bf20e217a7.source.7.zh-Hans.pptx"/>
          <p:cNvGrpSpPr/>
          <p:nvPr>
            <p:custDataLst>
              <p:tags r:id="rId1"/>
            </p:custDataLst>
          </p:nvPr>
        </p:nvGrpSpPr>
        <p:grpSpPr>
          <a:xfrm>
            <a:off x="563245" y="1121739"/>
            <a:ext cx="12192000" cy="4779973"/>
            <a:chOff x="184150" y="1569347"/>
            <a:chExt cx="12192000" cy="4435151"/>
          </a:xfrm>
        </p:grpSpPr>
        <p:cxnSp>
          <p:nvCxnSpPr>
            <p:cNvPr id="8" name="直接连接符 7"/>
            <p:cNvCxnSpPr/>
            <p:nvPr>
              <p:custDataLst>
                <p:tags r:id="rId3"/>
              </p:custDataLst>
            </p:nvPr>
          </p:nvCxnSpPr>
          <p:spPr>
            <a:xfrm>
              <a:off x="184150" y="3860211"/>
              <a:ext cx="12192000" cy="0"/>
            </a:xfrm>
            <a:prstGeom prst="line">
              <a:avLst/>
            </a:prstGeom>
            <a:ln w="3175">
              <a:solidFill>
                <a:schemeClr val="tx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4" name="组合 63"/>
            <p:cNvGrpSpPr/>
            <p:nvPr/>
          </p:nvGrpSpPr>
          <p:grpSpPr>
            <a:xfrm>
              <a:off x="1624661" y="1569611"/>
              <a:ext cx="4102728" cy="2501308"/>
              <a:chOff x="1624661" y="1569611"/>
              <a:chExt cx="4102728" cy="2501308"/>
            </a:xfrm>
          </p:grpSpPr>
          <p:sp>
            <p:nvSpPr>
              <p:cNvPr id="39" name="Text1"/>
              <p:cNvSpPr txBox="1"/>
              <p:nvPr>
                <p:custDataLst>
                  <p:tags r:id="rId21"/>
                </p:custDataLst>
              </p:nvPr>
            </p:nvSpPr>
            <p:spPr>
              <a:xfrm>
                <a:off x="1923746" y="2488750"/>
                <a:ext cx="3802380" cy="9350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dirty="0" err="1"/>
                  <a:t>全球视力障碍人群超</a:t>
                </a:r>
                <a:r>
                  <a:rPr lang="zh-CN" altLang="en-US" dirty="0" err="1">
                    <a:ln w="15875"/>
                    <a:gradFill>
                      <a:gsLst>
                        <a:gs pos="0">
                          <a:schemeClr val="accent1">
                            <a:hueMod val="80000"/>
                          </a:schemeClr>
                        </a:gs>
                        <a:gs pos="100000">
                          <a:schemeClr val="accent1">
                            <a:alpha val="100000"/>
                          </a:schemeClr>
                        </a:gs>
                      </a:gsLst>
                      <a:lin ang="2700000" scaled="0"/>
                    </a:gradFill>
                    <a:effectLst/>
                  </a:rPr>
                  <a:t>2.5亿</a:t>
                </a:r>
                <a:r>
                  <a:rPr lang="zh-CN" altLang="en-US" dirty="0" err="1"/>
                  <a:t>，传统导盲工具难以满足需求。</a:t>
                </a:r>
              </a:p>
            </p:txBody>
          </p:sp>
          <p:sp>
            <p:nvSpPr>
              <p:cNvPr id="40" name="Bullet1"/>
              <p:cNvSpPr/>
              <p:nvPr>
                <p:custDataLst>
                  <p:tags r:id="rId22"/>
                </p:custDataLst>
              </p:nvPr>
            </p:nvSpPr>
            <p:spPr>
              <a:xfrm>
                <a:off x="3451431" y="1569611"/>
                <a:ext cx="2275958" cy="846303"/>
              </a:xfrm>
              <a:prstGeom prst="rect">
                <a:avLst/>
              </a:prstGeom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lvl="0"/>
                <a:r>
                  <a:rPr lang="zh-CN" altLang="en-US" b="1" dirty="0"/>
                  <a:t>视障群体规模</a:t>
                </a:r>
              </a:p>
            </p:txBody>
          </p:sp>
          <p:sp>
            <p:nvSpPr>
              <p:cNvPr id="25" name="IconBackground1"/>
              <p:cNvSpPr/>
              <p:nvPr>
                <p:custDataLst>
                  <p:tags r:id="rId23"/>
                </p:custDataLst>
              </p:nvPr>
            </p:nvSpPr>
            <p:spPr>
              <a:xfrm>
                <a:off x="1624661" y="3650681"/>
                <a:ext cx="420238" cy="42023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 fontScale="90000" lnSpcReduction="20000"/>
              </a:bodyPr>
              <a:lstStyle/>
              <a:p>
                <a:pPr algn="ctr"/>
                <a:endParaRPr/>
              </a:p>
            </p:txBody>
          </p:sp>
        </p:grpSp>
        <p:grpSp>
          <p:nvGrpSpPr>
            <p:cNvPr id="65" name="组合 64"/>
            <p:cNvGrpSpPr/>
            <p:nvPr/>
          </p:nvGrpSpPr>
          <p:grpSpPr>
            <a:xfrm>
              <a:off x="1624186" y="3119226"/>
              <a:ext cx="4021455" cy="2885272"/>
              <a:chOff x="1624186" y="3119226"/>
              <a:chExt cx="4021455" cy="2885272"/>
            </a:xfrm>
          </p:grpSpPr>
          <p:sp>
            <p:nvSpPr>
              <p:cNvPr id="37" name="Text2"/>
              <p:cNvSpPr txBox="1"/>
              <p:nvPr>
                <p:custDataLst>
                  <p:tags r:id="rId17"/>
                </p:custDataLst>
              </p:nvPr>
            </p:nvSpPr>
            <p:spPr>
              <a:xfrm>
                <a:off x="1624186" y="5069451"/>
                <a:ext cx="4021455" cy="9350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rm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dirty="0"/>
                  <a:t>多依赖单一传感器，复杂场景</a:t>
                </a:r>
                <a:r>
                  <a:rPr lang="zh-CN" altLang="en-US" dirty="0"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易误判</a:t>
                </a:r>
                <a:r>
                  <a:rPr lang="zh-CN" altLang="en-US" dirty="0"/>
                  <a:t>漏检，交互支持不足</a:t>
                </a:r>
                <a:r>
                  <a:rPr lang="zh-CN" altLang="en-US" sz="1200" dirty="0"/>
                  <a:t>。</a:t>
                </a:r>
                <a:endParaRPr lang="en-US" dirty="0"/>
              </a:p>
            </p:txBody>
          </p:sp>
          <p:sp>
            <p:nvSpPr>
              <p:cNvPr id="38" name="Bullet2"/>
              <p:cNvSpPr/>
              <p:nvPr>
                <p:custDataLst>
                  <p:tags r:id="rId18"/>
                </p:custDataLst>
              </p:nvPr>
            </p:nvSpPr>
            <p:spPr>
              <a:xfrm>
                <a:off x="2857357" y="4190945"/>
                <a:ext cx="2275958" cy="846303"/>
              </a:xfrm>
              <a:prstGeom prst="rect">
                <a:avLst/>
              </a:prstGeom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lvl="0"/>
                <a:r>
                  <a:rPr lang="zh-CN" altLang="en-US" b="1" dirty="0"/>
                  <a:t>现有导盲设备局限</a:t>
                </a:r>
                <a:endParaRPr lang="en-US" dirty="0"/>
              </a:p>
            </p:txBody>
          </p:sp>
          <p:sp>
            <p:nvSpPr>
              <p:cNvPr id="27" name="IconBackground2"/>
              <p:cNvSpPr/>
              <p:nvPr>
                <p:custDataLst>
                  <p:tags r:id="rId19"/>
                </p:custDataLst>
              </p:nvPr>
            </p:nvSpPr>
            <p:spPr>
              <a:xfrm>
                <a:off x="3030257" y="3650681"/>
                <a:ext cx="420238" cy="42023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 fontScale="90000" lnSpcReduction="20000"/>
              </a:bodyPr>
              <a:lstStyle/>
              <a:p>
                <a:pPr algn="ctr"/>
                <a:endParaRPr/>
              </a:p>
            </p:txBody>
          </p:sp>
          <p:cxnSp>
            <p:nvCxnSpPr>
              <p:cNvPr id="45" name="直接连接符 44"/>
              <p:cNvCxnSpPr>
                <a:endCxn id="5" idx="0"/>
              </p:cNvCxnSpPr>
              <p:nvPr>
                <p:custDataLst>
                  <p:tags r:id="rId20"/>
                </p:custDataLst>
              </p:nvPr>
            </p:nvCxnSpPr>
            <p:spPr>
              <a:xfrm>
                <a:off x="4013841" y="3119226"/>
                <a:ext cx="669925" cy="531451"/>
              </a:xfrm>
              <a:prstGeom prst="line">
                <a:avLst/>
              </a:prstGeom>
              <a:ln w="3175">
                <a:solidFill>
                  <a:schemeClr val="tx1"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6" name="组合 65"/>
            <p:cNvGrpSpPr/>
            <p:nvPr/>
          </p:nvGrpSpPr>
          <p:grpSpPr>
            <a:xfrm>
              <a:off x="4184668" y="1569347"/>
              <a:ext cx="5986145" cy="3080158"/>
              <a:chOff x="4184668" y="1569347"/>
              <a:chExt cx="5986145" cy="3080158"/>
            </a:xfrm>
          </p:grpSpPr>
          <p:sp>
            <p:nvSpPr>
              <p:cNvPr id="35" name="Text3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6011563" y="2415735"/>
                <a:ext cx="4159250" cy="9350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dirty="0"/>
                  <a:t>动态障碍和</a:t>
                </a:r>
                <a:r>
                  <a:rPr lang="zh-CN" altLang="en-US" dirty="0"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复杂地形增多</a:t>
                </a:r>
                <a:r>
                  <a:rPr lang="zh-CN" altLang="en-US" dirty="0"/>
                  <a:t>，盲人出行安全风险加大。</a:t>
                </a:r>
              </a:p>
            </p:txBody>
          </p:sp>
          <p:sp>
            <p:nvSpPr>
              <p:cNvPr id="36" name="Bullet3"/>
              <p:cNvSpPr/>
              <p:nvPr>
                <p:custDataLst>
                  <p:tags r:id="rId13"/>
                </p:custDataLst>
              </p:nvPr>
            </p:nvSpPr>
            <p:spPr>
              <a:xfrm>
                <a:off x="6084790" y="1569347"/>
                <a:ext cx="2275958" cy="846303"/>
              </a:xfrm>
              <a:prstGeom prst="rect">
                <a:avLst/>
              </a:prstGeom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lvl="0"/>
                <a:r>
                  <a:rPr lang="zh-CN" altLang="en-US" b="1" dirty="0"/>
                  <a:t>城市化带来挑战</a:t>
                </a:r>
                <a:endParaRPr lang="en-US" dirty="0"/>
              </a:p>
            </p:txBody>
          </p:sp>
          <p:sp>
            <p:nvSpPr>
              <p:cNvPr id="5" name="IconBackground3"/>
              <p:cNvSpPr/>
              <p:nvPr>
                <p:custDataLst>
                  <p:tags r:id="rId14"/>
                </p:custDataLst>
              </p:nvPr>
            </p:nvSpPr>
            <p:spPr>
              <a:xfrm>
                <a:off x="4473374" y="3650681"/>
                <a:ext cx="420238" cy="42023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 fontScale="9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49" name="Icon3"/>
              <p:cNvSpPr/>
              <p:nvPr>
                <p:custDataLst>
                  <p:tags r:id="rId15"/>
                </p:custDataLst>
              </p:nvPr>
            </p:nvSpPr>
            <p:spPr>
              <a:xfrm>
                <a:off x="4571852" y="3756967"/>
                <a:ext cx="223282" cy="207667"/>
              </a:xfrm>
              <a:custGeom>
                <a:avLst/>
                <a:gdLst>
                  <a:gd name="connsiteX0" fmla="*/ 121763 h 600884"/>
                  <a:gd name="connsiteY0" fmla="*/ 121763 h 600884"/>
                  <a:gd name="connsiteX1" fmla="*/ 121763 h 600884"/>
                  <a:gd name="connsiteY1" fmla="*/ 121763 h 600884"/>
                  <a:gd name="connsiteX2" fmla="*/ 121763 h 600884"/>
                  <a:gd name="connsiteY2" fmla="*/ 121763 h 600884"/>
                  <a:gd name="connsiteX3" fmla="*/ 121763 h 600884"/>
                  <a:gd name="connsiteY3" fmla="*/ 121763 h 600884"/>
                  <a:gd name="connsiteX4" fmla="*/ 121763 h 600884"/>
                  <a:gd name="connsiteY4" fmla="*/ 121763 h 600884"/>
                  <a:gd name="connsiteX5" fmla="*/ 121763 h 600884"/>
                  <a:gd name="connsiteY5" fmla="*/ 121763 h 600884"/>
                  <a:gd name="connsiteX6" fmla="*/ 121763 h 600884"/>
                  <a:gd name="connsiteY6" fmla="*/ 121763 h 600884"/>
                  <a:gd name="connsiteX7" fmla="*/ 121763 h 600884"/>
                  <a:gd name="connsiteY7" fmla="*/ 121763 h 600884"/>
                  <a:gd name="connsiteX8" fmla="*/ 121763 h 600884"/>
                  <a:gd name="connsiteY8" fmla="*/ 121763 h 600884"/>
                  <a:gd name="connsiteX9" fmla="*/ 121763 h 600884"/>
                  <a:gd name="connsiteY9" fmla="*/ 121763 h 600884"/>
                  <a:gd name="connsiteX10" fmla="*/ 121763 h 600884"/>
                  <a:gd name="connsiteY10" fmla="*/ 121763 h 600884"/>
                  <a:gd name="connsiteX11" fmla="*/ 121763 h 600884"/>
                  <a:gd name="connsiteY11" fmla="*/ 121763 h 600884"/>
                  <a:gd name="connsiteX12" fmla="*/ 121763 h 600884"/>
                  <a:gd name="connsiteY12" fmla="*/ 121763 h 600884"/>
                  <a:gd name="connsiteX13" fmla="*/ 121763 h 600884"/>
                  <a:gd name="connsiteY13" fmla="*/ 121763 h 600884"/>
                  <a:gd name="connsiteX14" fmla="*/ 121763 h 600884"/>
                  <a:gd name="connsiteY14" fmla="*/ 121763 h 600884"/>
                  <a:gd name="connsiteX15" fmla="*/ 121763 h 600884"/>
                  <a:gd name="connsiteY15" fmla="*/ 121763 h 600884"/>
                  <a:gd name="connsiteX16" fmla="*/ 121763 h 600884"/>
                  <a:gd name="connsiteY16" fmla="*/ 121763 h 600884"/>
                  <a:gd name="connsiteX17" fmla="*/ 121763 h 600884"/>
                  <a:gd name="connsiteY17" fmla="*/ 121763 h 600884"/>
                  <a:gd name="connsiteX18" fmla="*/ 121763 h 600884"/>
                  <a:gd name="connsiteY18" fmla="*/ 121763 h 600884"/>
                  <a:gd name="connsiteX19" fmla="*/ 121763 h 600884"/>
                  <a:gd name="connsiteY19" fmla="*/ 121763 h 600884"/>
                  <a:gd name="connsiteX20" fmla="*/ 121763 h 600884"/>
                  <a:gd name="connsiteY20" fmla="*/ 121763 h 600884"/>
                  <a:gd name="connsiteX21" fmla="*/ 121763 h 600884"/>
                  <a:gd name="connsiteY21" fmla="*/ 121763 h 600884"/>
                  <a:gd name="connsiteX22" fmla="*/ 121763 h 600884"/>
                  <a:gd name="connsiteY22" fmla="*/ 121763 h 600884"/>
                  <a:gd name="connsiteX23" fmla="*/ 121763 h 600884"/>
                  <a:gd name="connsiteY23" fmla="*/ 121763 h 600884"/>
                  <a:gd name="connsiteX24" fmla="*/ 121763 h 600884"/>
                  <a:gd name="connsiteY24" fmla="*/ 121763 h 600884"/>
                  <a:gd name="connsiteX25" fmla="*/ 121763 h 600884"/>
                  <a:gd name="connsiteY25" fmla="*/ 121763 h 600884"/>
                  <a:gd name="connsiteX26" fmla="*/ 121763 h 600884"/>
                  <a:gd name="connsiteY26" fmla="*/ 121763 h 600884"/>
                  <a:gd name="connsiteX27" fmla="*/ 121763 h 600884"/>
                  <a:gd name="connsiteY27" fmla="*/ 121763 h 600884"/>
                  <a:gd name="connsiteX28" fmla="*/ 121763 h 600884"/>
                  <a:gd name="connsiteY28" fmla="*/ 121763 h 600884"/>
                  <a:gd name="connsiteX29" fmla="*/ 121763 h 600884"/>
                  <a:gd name="connsiteY29" fmla="*/ 121763 h 600884"/>
                  <a:gd name="connsiteX30" fmla="*/ 121763 h 600884"/>
                  <a:gd name="connsiteY30" fmla="*/ 121763 h 600884"/>
                  <a:gd name="connsiteX31" fmla="*/ 121763 h 600884"/>
                  <a:gd name="connsiteY31" fmla="*/ 121763 h 600884"/>
                  <a:gd name="connsiteX32" fmla="*/ 121763 h 600884"/>
                  <a:gd name="connsiteY32" fmla="*/ 121763 h 600884"/>
                  <a:gd name="connsiteX33" fmla="*/ 121763 h 600884"/>
                  <a:gd name="connsiteY33" fmla="*/ 121763 h 600884"/>
                  <a:gd name="connsiteX34" fmla="*/ 121763 h 600884"/>
                  <a:gd name="connsiteY34" fmla="*/ 121763 h 600884"/>
                  <a:gd name="connsiteX35" fmla="*/ 121763 h 600884"/>
                  <a:gd name="connsiteY35" fmla="*/ 121763 h 600884"/>
                  <a:gd name="connsiteX36" fmla="*/ 121763 h 600884"/>
                  <a:gd name="connsiteY36" fmla="*/ 121763 h 600884"/>
                  <a:gd name="connsiteX37" fmla="*/ 121763 h 600884"/>
                  <a:gd name="connsiteY37" fmla="*/ 121763 h 600884"/>
                  <a:gd name="connsiteX38" fmla="*/ 121763 h 600884"/>
                  <a:gd name="connsiteY38" fmla="*/ 121763 h 600884"/>
                  <a:gd name="connsiteX39" fmla="*/ 121763 h 600884"/>
                  <a:gd name="connsiteY39" fmla="*/ 121763 h 600884"/>
                  <a:gd name="connsiteX40" fmla="*/ 121763 h 600884"/>
                  <a:gd name="connsiteY40" fmla="*/ 121763 h 600884"/>
                  <a:gd name="connsiteX41" fmla="*/ 121763 h 600884"/>
                  <a:gd name="connsiteY41" fmla="*/ 121763 h 600884"/>
                  <a:gd name="connsiteX42" fmla="*/ 121763 h 600884"/>
                  <a:gd name="connsiteY42" fmla="*/ 121763 h 600884"/>
                  <a:gd name="connsiteX43" fmla="*/ 121763 h 600884"/>
                  <a:gd name="connsiteY43" fmla="*/ 121763 h 600884"/>
                  <a:gd name="connsiteX44" fmla="*/ 121763 h 600884"/>
                  <a:gd name="connsiteY44" fmla="*/ 121763 h 600884"/>
                  <a:gd name="connsiteX45" fmla="*/ 121763 h 600884"/>
                  <a:gd name="connsiteY45" fmla="*/ 121763 h 600884"/>
                  <a:gd name="connsiteX46" fmla="*/ 121763 h 600884"/>
                  <a:gd name="connsiteY46" fmla="*/ 121763 h 600884"/>
                  <a:gd name="connsiteX47" fmla="*/ 121763 h 600884"/>
                  <a:gd name="connsiteY47" fmla="*/ 121763 h 600884"/>
                  <a:gd name="connsiteX48" fmla="*/ 121763 h 600884"/>
                  <a:gd name="connsiteY48" fmla="*/ 121763 h 600884"/>
                  <a:gd name="connsiteX49" fmla="*/ 121763 h 600884"/>
                  <a:gd name="connsiteY49" fmla="*/ 121763 h 600884"/>
                  <a:gd name="connsiteX50" fmla="*/ 121763 h 600884"/>
                  <a:gd name="connsiteY50" fmla="*/ 121763 h 600884"/>
                  <a:gd name="connsiteX51" fmla="*/ 121763 h 600884"/>
                  <a:gd name="connsiteY51" fmla="*/ 121763 h 600884"/>
                  <a:gd name="connsiteX52" fmla="*/ 121763 h 600884"/>
                  <a:gd name="connsiteY52" fmla="*/ 121763 h 600884"/>
                  <a:gd name="connsiteX53" fmla="*/ 121763 h 600884"/>
                  <a:gd name="connsiteY53" fmla="*/ 121763 h 600884"/>
                  <a:gd name="connsiteX54" fmla="*/ 121763 h 600884"/>
                  <a:gd name="connsiteY54" fmla="*/ 121763 h 600884"/>
                  <a:gd name="connsiteX55" fmla="*/ 121763 h 600884"/>
                  <a:gd name="connsiteY55" fmla="*/ 121763 h 600884"/>
                  <a:gd name="connsiteX56" fmla="*/ 121763 h 600884"/>
                  <a:gd name="connsiteY56" fmla="*/ 121763 h 600884"/>
                  <a:gd name="connsiteX57" fmla="*/ 121763 h 600884"/>
                  <a:gd name="connsiteY57" fmla="*/ 121763 h 600884"/>
                  <a:gd name="connsiteX58" fmla="*/ 121763 h 600884"/>
                  <a:gd name="connsiteY58" fmla="*/ 121763 h 600884"/>
                  <a:gd name="connsiteX59" fmla="*/ 121763 h 600884"/>
                  <a:gd name="connsiteY59" fmla="*/ 121763 h 600884"/>
                  <a:gd name="connsiteX60" fmla="*/ 121763 h 600884"/>
                  <a:gd name="connsiteY60" fmla="*/ 121763 h 600884"/>
                  <a:gd name="connsiteX61" fmla="*/ 121763 h 600884"/>
                  <a:gd name="connsiteY61" fmla="*/ 121763 h 600884"/>
                  <a:gd name="connsiteX62" fmla="*/ 121763 h 600884"/>
                  <a:gd name="connsiteY62" fmla="*/ 121763 h 600884"/>
                  <a:gd name="connsiteX63" fmla="*/ 121763 h 600884"/>
                  <a:gd name="connsiteY63" fmla="*/ 121763 h 600884"/>
                  <a:gd name="connsiteX64" fmla="*/ 121763 h 600884"/>
                  <a:gd name="connsiteY64" fmla="*/ 121763 h 600884"/>
                  <a:gd name="connsiteX65" fmla="*/ 121763 h 600884"/>
                  <a:gd name="connsiteY65" fmla="*/ 121763 h 600884"/>
                  <a:gd name="connsiteX66" fmla="*/ 121763 h 600884"/>
                  <a:gd name="connsiteY66" fmla="*/ 121763 h 600884"/>
                  <a:gd name="connsiteX67" fmla="*/ 121763 h 600884"/>
                  <a:gd name="connsiteY67" fmla="*/ 121763 h 600884"/>
                  <a:gd name="connsiteX68" fmla="*/ 121763 h 600884"/>
                  <a:gd name="connsiteY68" fmla="*/ 121763 h 600884"/>
                  <a:gd name="connsiteX69" fmla="*/ 121763 h 600884"/>
                  <a:gd name="connsiteY69" fmla="*/ 121763 h 600884"/>
                  <a:gd name="connsiteX70" fmla="*/ 121763 h 600884"/>
                  <a:gd name="connsiteY70" fmla="*/ 121763 h 600884"/>
                  <a:gd name="connsiteX71" fmla="*/ 121763 h 600884"/>
                  <a:gd name="connsiteY71" fmla="*/ 121763 h 600884"/>
                  <a:gd name="connsiteX72" fmla="*/ 121763 h 600884"/>
                  <a:gd name="connsiteY72" fmla="*/ 121763 h 600884"/>
                  <a:gd name="connsiteX73" fmla="*/ 121763 h 600884"/>
                  <a:gd name="connsiteY73" fmla="*/ 121763 h 600884"/>
                  <a:gd name="connsiteX74" fmla="*/ 121763 h 600884"/>
                  <a:gd name="connsiteY74" fmla="*/ 121763 h 600884"/>
                  <a:gd name="connsiteX75" fmla="*/ 121763 h 600884"/>
                  <a:gd name="connsiteY75" fmla="*/ 121763 h 600884"/>
                  <a:gd name="connsiteX76" fmla="*/ 121763 h 600884"/>
                  <a:gd name="connsiteY76" fmla="*/ 121763 h 600884"/>
                  <a:gd name="connsiteX77" fmla="*/ 121763 h 600884"/>
                  <a:gd name="connsiteY77" fmla="*/ 121763 h 600884"/>
                  <a:gd name="connsiteX78" fmla="*/ 121763 h 600884"/>
                  <a:gd name="connsiteY78" fmla="*/ 121763 h 600884"/>
                  <a:gd name="connsiteX79" fmla="*/ 121763 h 600884"/>
                  <a:gd name="connsiteY79" fmla="*/ 121763 h 600884"/>
                  <a:gd name="connsiteX80" fmla="*/ 121763 h 600884"/>
                  <a:gd name="connsiteY80" fmla="*/ 121763 h 600884"/>
                  <a:gd name="connsiteX81" fmla="*/ 121763 h 600884"/>
                  <a:gd name="connsiteY81" fmla="*/ 121763 h 600884"/>
                  <a:gd name="connsiteX82" fmla="*/ 121763 h 600884"/>
                  <a:gd name="connsiteY82" fmla="*/ 121763 h 600884"/>
                  <a:gd name="connsiteX83" fmla="*/ 121763 h 600884"/>
                  <a:gd name="connsiteY83" fmla="*/ 121763 h 600884"/>
                  <a:gd name="connsiteX84" fmla="*/ 121763 h 600884"/>
                  <a:gd name="connsiteY84" fmla="*/ 121763 h 600884"/>
                  <a:gd name="connsiteX85" fmla="*/ 121763 h 600884"/>
                  <a:gd name="connsiteY85" fmla="*/ 121763 h 600884"/>
                  <a:gd name="connsiteX86" fmla="*/ 121763 h 600884"/>
                  <a:gd name="connsiteY86" fmla="*/ 121763 h 600884"/>
                  <a:gd name="connsiteX87" fmla="*/ 121763 h 600884"/>
                  <a:gd name="connsiteY87" fmla="*/ 121763 h 600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587145" h="546085">
                    <a:moveTo>
                      <a:pt x="447382" y="424737"/>
                    </a:moveTo>
                    <a:cubicBezTo>
                      <a:pt x="415467" y="438389"/>
                      <a:pt x="394949" y="467967"/>
                      <a:pt x="394949" y="502096"/>
                    </a:cubicBezTo>
                    <a:lnTo>
                      <a:pt x="394949" y="525608"/>
                    </a:lnTo>
                    <a:lnTo>
                      <a:pt x="516533" y="525608"/>
                    </a:lnTo>
                    <a:lnTo>
                      <a:pt x="516533" y="502096"/>
                    </a:lnTo>
                    <a:cubicBezTo>
                      <a:pt x="516533" y="467967"/>
                      <a:pt x="496015" y="438389"/>
                      <a:pt x="464100" y="424737"/>
                    </a:cubicBezTo>
                    <a:close/>
                    <a:moveTo>
                      <a:pt x="394949" y="303389"/>
                    </a:moveTo>
                    <a:lnTo>
                      <a:pt x="394949" y="326901"/>
                    </a:lnTo>
                    <a:cubicBezTo>
                      <a:pt x="394949" y="360271"/>
                      <a:pt x="415467" y="390608"/>
                      <a:pt x="447382" y="404260"/>
                    </a:cubicBezTo>
                    <a:lnTo>
                      <a:pt x="464100" y="404260"/>
                    </a:lnTo>
                    <a:cubicBezTo>
                      <a:pt x="496015" y="390608"/>
                      <a:pt x="516533" y="360271"/>
                      <a:pt x="516533" y="326901"/>
                    </a:cubicBezTo>
                    <a:lnTo>
                      <a:pt x="516533" y="303389"/>
                    </a:lnTo>
                    <a:close/>
                    <a:moveTo>
                      <a:pt x="364554" y="282912"/>
                    </a:moveTo>
                    <a:lnTo>
                      <a:pt x="374432" y="282912"/>
                    </a:lnTo>
                    <a:lnTo>
                      <a:pt x="385071" y="282912"/>
                    </a:lnTo>
                    <a:lnTo>
                      <a:pt x="526411" y="282912"/>
                    </a:lnTo>
                    <a:lnTo>
                      <a:pt x="537050" y="282912"/>
                    </a:lnTo>
                    <a:lnTo>
                      <a:pt x="546928" y="282912"/>
                    </a:lnTo>
                    <a:cubicBezTo>
                      <a:pt x="552248" y="282912"/>
                      <a:pt x="556807" y="287463"/>
                      <a:pt x="556807" y="292772"/>
                    </a:cubicBezTo>
                    <a:cubicBezTo>
                      <a:pt x="556807" y="298839"/>
                      <a:pt x="552248" y="303389"/>
                      <a:pt x="546928" y="303389"/>
                    </a:cubicBezTo>
                    <a:lnTo>
                      <a:pt x="537050" y="303389"/>
                    </a:lnTo>
                    <a:lnTo>
                      <a:pt x="537050" y="326901"/>
                    </a:lnTo>
                    <a:cubicBezTo>
                      <a:pt x="537050" y="362546"/>
                      <a:pt x="518052" y="395159"/>
                      <a:pt x="487657" y="414119"/>
                    </a:cubicBezTo>
                    <a:cubicBezTo>
                      <a:pt x="518052" y="433838"/>
                      <a:pt x="537050" y="465692"/>
                      <a:pt x="537050" y="502096"/>
                    </a:cubicBezTo>
                    <a:lnTo>
                      <a:pt x="537050" y="525608"/>
                    </a:lnTo>
                    <a:lnTo>
                      <a:pt x="546928" y="525608"/>
                    </a:lnTo>
                    <a:cubicBezTo>
                      <a:pt x="552248" y="525608"/>
                      <a:pt x="556807" y="530158"/>
                      <a:pt x="556807" y="535467"/>
                    </a:cubicBezTo>
                    <a:cubicBezTo>
                      <a:pt x="556807" y="541534"/>
                      <a:pt x="552248" y="546085"/>
                      <a:pt x="546928" y="546085"/>
                    </a:cubicBezTo>
                    <a:lnTo>
                      <a:pt x="537050" y="546085"/>
                    </a:lnTo>
                    <a:lnTo>
                      <a:pt x="516533" y="546085"/>
                    </a:lnTo>
                    <a:lnTo>
                      <a:pt x="374432" y="546085"/>
                    </a:lnTo>
                    <a:lnTo>
                      <a:pt x="364554" y="546085"/>
                    </a:lnTo>
                    <a:cubicBezTo>
                      <a:pt x="359234" y="546085"/>
                      <a:pt x="354675" y="541534"/>
                      <a:pt x="354675" y="535467"/>
                    </a:cubicBezTo>
                    <a:cubicBezTo>
                      <a:pt x="354675" y="530158"/>
                      <a:pt x="359234" y="525608"/>
                      <a:pt x="364554" y="525608"/>
                    </a:cubicBezTo>
                    <a:lnTo>
                      <a:pt x="374432" y="525608"/>
                    </a:lnTo>
                    <a:lnTo>
                      <a:pt x="374432" y="502096"/>
                    </a:lnTo>
                    <a:cubicBezTo>
                      <a:pt x="374432" y="465692"/>
                      <a:pt x="393430" y="433838"/>
                      <a:pt x="423825" y="414119"/>
                    </a:cubicBezTo>
                    <a:cubicBezTo>
                      <a:pt x="393430" y="395159"/>
                      <a:pt x="374432" y="362546"/>
                      <a:pt x="374432" y="326901"/>
                    </a:cubicBezTo>
                    <a:lnTo>
                      <a:pt x="374432" y="303389"/>
                    </a:lnTo>
                    <a:lnTo>
                      <a:pt x="364554" y="303389"/>
                    </a:lnTo>
                    <a:cubicBezTo>
                      <a:pt x="359234" y="303389"/>
                      <a:pt x="354675" y="298839"/>
                      <a:pt x="354675" y="292772"/>
                    </a:cubicBezTo>
                    <a:cubicBezTo>
                      <a:pt x="354675" y="287463"/>
                      <a:pt x="359234" y="282912"/>
                      <a:pt x="364554" y="282912"/>
                    </a:cubicBezTo>
                    <a:close/>
                    <a:moveTo>
                      <a:pt x="394231" y="121379"/>
                    </a:moveTo>
                    <a:cubicBezTo>
                      <a:pt x="397270" y="120621"/>
                      <a:pt x="399548" y="122138"/>
                      <a:pt x="401827" y="123655"/>
                    </a:cubicBezTo>
                    <a:lnTo>
                      <a:pt x="523373" y="235142"/>
                    </a:lnTo>
                    <a:cubicBezTo>
                      <a:pt x="527171" y="238935"/>
                      <a:pt x="527931" y="245002"/>
                      <a:pt x="524133" y="249552"/>
                    </a:cubicBezTo>
                    <a:cubicBezTo>
                      <a:pt x="520334" y="253345"/>
                      <a:pt x="513498" y="253345"/>
                      <a:pt x="509699" y="249552"/>
                    </a:cubicBezTo>
                    <a:lnTo>
                      <a:pt x="395750" y="145649"/>
                    </a:lnTo>
                    <a:lnTo>
                      <a:pt x="302312" y="247277"/>
                    </a:lnTo>
                    <a:lnTo>
                      <a:pt x="321303" y="265479"/>
                    </a:lnTo>
                    <a:cubicBezTo>
                      <a:pt x="325102" y="269271"/>
                      <a:pt x="325102" y="276097"/>
                      <a:pt x="321303" y="279889"/>
                    </a:cubicBezTo>
                    <a:cubicBezTo>
                      <a:pt x="317505" y="283681"/>
                      <a:pt x="310668" y="283681"/>
                      <a:pt x="306870" y="279889"/>
                    </a:cubicBezTo>
                    <a:lnTo>
                      <a:pt x="232423" y="206322"/>
                    </a:lnTo>
                    <a:lnTo>
                      <a:pt x="67577" y="351181"/>
                    </a:lnTo>
                    <a:cubicBezTo>
                      <a:pt x="65298" y="352698"/>
                      <a:pt x="63019" y="353456"/>
                      <a:pt x="60740" y="353456"/>
                    </a:cubicBezTo>
                    <a:cubicBezTo>
                      <a:pt x="57701" y="353456"/>
                      <a:pt x="55422" y="352698"/>
                      <a:pt x="53143" y="350422"/>
                    </a:cubicBezTo>
                    <a:cubicBezTo>
                      <a:pt x="49345" y="345872"/>
                      <a:pt x="50105" y="339804"/>
                      <a:pt x="53903" y="336012"/>
                    </a:cubicBezTo>
                    <a:lnTo>
                      <a:pt x="226346" y="184328"/>
                    </a:lnTo>
                    <a:cubicBezTo>
                      <a:pt x="230144" y="181295"/>
                      <a:pt x="236222" y="181295"/>
                      <a:pt x="240020" y="185087"/>
                    </a:cubicBezTo>
                    <a:lnTo>
                      <a:pt x="288638" y="232867"/>
                    </a:lnTo>
                    <a:lnTo>
                      <a:pt x="387394" y="124413"/>
                    </a:lnTo>
                    <a:cubicBezTo>
                      <a:pt x="389673" y="122138"/>
                      <a:pt x="391952" y="121379"/>
                      <a:pt x="394231" y="121379"/>
                    </a:cubicBezTo>
                    <a:close/>
                    <a:moveTo>
                      <a:pt x="151873" y="80389"/>
                    </a:moveTo>
                    <a:cubicBezTo>
                      <a:pt x="132117" y="80389"/>
                      <a:pt x="115400" y="97070"/>
                      <a:pt x="115400" y="116783"/>
                    </a:cubicBezTo>
                    <a:cubicBezTo>
                      <a:pt x="115400" y="136496"/>
                      <a:pt x="132117" y="153177"/>
                      <a:pt x="151873" y="153177"/>
                    </a:cubicBezTo>
                    <a:cubicBezTo>
                      <a:pt x="171629" y="153177"/>
                      <a:pt x="188346" y="136496"/>
                      <a:pt x="188346" y="116783"/>
                    </a:cubicBezTo>
                    <a:cubicBezTo>
                      <a:pt x="188346" y="97070"/>
                      <a:pt x="171629" y="80389"/>
                      <a:pt x="151873" y="80389"/>
                    </a:cubicBezTo>
                    <a:close/>
                    <a:moveTo>
                      <a:pt x="151873" y="60676"/>
                    </a:moveTo>
                    <a:cubicBezTo>
                      <a:pt x="183027" y="60676"/>
                      <a:pt x="208102" y="85697"/>
                      <a:pt x="208102" y="116783"/>
                    </a:cubicBezTo>
                    <a:cubicBezTo>
                      <a:pt x="208102" y="147869"/>
                      <a:pt x="183027" y="172890"/>
                      <a:pt x="151873" y="172890"/>
                    </a:cubicBezTo>
                    <a:cubicBezTo>
                      <a:pt x="120719" y="172890"/>
                      <a:pt x="95644" y="147869"/>
                      <a:pt x="95644" y="116783"/>
                    </a:cubicBezTo>
                    <a:cubicBezTo>
                      <a:pt x="95644" y="85697"/>
                      <a:pt x="120719" y="60676"/>
                      <a:pt x="151873" y="60676"/>
                    </a:cubicBezTo>
                    <a:close/>
                    <a:moveTo>
                      <a:pt x="9874" y="0"/>
                    </a:moveTo>
                    <a:lnTo>
                      <a:pt x="577271" y="0"/>
                    </a:lnTo>
                    <a:cubicBezTo>
                      <a:pt x="582588" y="0"/>
                      <a:pt x="587145" y="4551"/>
                      <a:pt x="587145" y="9860"/>
                    </a:cubicBezTo>
                    <a:lnTo>
                      <a:pt x="587145" y="273048"/>
                    </a:lnTo>
                    <a:cubicBezTo>
                      <a:pt x="587145" y="278357"/>
                      <a:pt x="582588" y="282908"/>
                      <a:pt x="577271" y="282908"/>
                    </a:cubicBezTo>
                    <a:cubicBezTo>
                      <a:pt x="571954" y="282908"/>
                      <a:pt x="567396" y="278357"/>
                      <a:pt x="567396" y="273048"/>
                    </a:cubicBezTo>
                    <a:lnTo>
                      <a:pt x="567396" y="19720"/>
                    </a:lnTo>
                    <a:lnTo>
                      <a:pt x="20508" y="19720"/>
                    </a:lnTo>
                    <a:lnTo>
                      <a:pt x="20508" y="444461"/>
                    </a:lnTo>
                    <a:lnTo>
                      <a:pt x="324335" y="444461"/>
                    </a:lnTo>
                    <a:cubicBezTo>
                      <a:pt x="329652" y="444461"/>
                      <a:pt x="334209" y="449012"/>
                      <a:pt x="334209" y="455080"/>
                    </a:cubicBezTo>
                    <a:cubicBezTo>
                      <a:pt x="334209" y="460389"/>
                      <a:pt x="329652" y="464940"/>
                      <a:pt x="324335" y="464940"/>
                    </a:cubicBezTo>
                    <a:lnTo>
                      <a:pt x="9874" y="464940"/>
                    </a:lnTo>
                    <a:cubicBezTo>
                      <a:pt x="4557" y="464940"/>
                      <a:pt x="0" y="460389"/>
                      <a:pt x="0" y="455080"/>
                    </a:cubicBezTo>
                    <a:lnTo>
                      <a:pt x="0" y="9860"/>
                    </a:lnTo>
                    <a:cubicBezTo>
                      <a:pt x="0" y="4551"/>
                      <a:pt x="4557" y="0"/>
                      <a:pt x="98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" name="直接连接符 46"/>
              <p:cNvCxnSpPr/>
              <p:nvPr>
                <p:custDataLst>
                  <p:tags r:id="rId16"/>
                </p:custDataLst>
              </p:nvPr>
            </p:nvCxnSpPr>
            <p:spPr>
              <a:xfrm flipH="1">
                <a:off x="4184668" y="4070919"/>
                <a:ext cx="489585" cy="578586"/>
              </a:xfrm>
              <a:prstGeom prst="line">
                <a:avLst/>
              </a:prstGeom>
              <a:ln w="3175">
                <a:solidFill>
                  <a:schemeClr val="tx1"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7" name="组合 66"/>
            <p:cNvGrpSpPr/>
            <p:nvPr/>
          </p:nvGrpSpPr>
          <p:grpSpPr>
            <a:xfrm>
              <a:off x="5874372" y="3129242"/>
              <a:ext cx="968905" cy="941677"/>
              <a:chOff x="5874372" y="3129242"/>
              <a:chExt cx="968905" cy="941677"/>
            </a:xfrm>
          </p:grpSpPr>
          <p:sp>
            <p:nvSpPr>
              <p:cNvPr id="7" name="IconBackground4"/>
              <p:cNvSpPr/>
              <p:nvPr>
                <p:custDataLst>
                  <p:tags r:id="rId9"/>
                </p:custDataLst>
              </p:nvPr>
            </p:nvSpPr>
            <p:spPr>
              <a:xfrm>
                <a:off x="5874372" y="3650681"/>
                <a:ext cx="420238" cy="42023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 fontScale="90000" lnSpcReduction="20000"/>
              </a:bodyPr>
              <a:lstStyle/>
              <a:p>
                <a:pPr algn="ctr"/>
                <a:endParaRPr/>
              </a:p>
            </p:txBody>
          </p:sp>
          <p:sp>
            <p:nvSpPr>
              <p:cNvPr id="52" name="Icon4"/>
              <p:cNvSpPr/>
              <p:nvPr>
                <p:custDataLst>
                  <p:tags r:id="rId10"/>
                </p:custDataLst>
              </p:nvPr>
            </p:nvSpPr>
            <p:spPr>
              <a:xfrm>
                <a:off x="5972851" y="3752752"/>
                <a:ext cx="223280" cy="216097"/>
              </a:xfrm>
              <a:custGeom>
                <a:avLst/>
                <a:gdLst>
                  <a:gd name="connsiteX0" fmla="*/ 416570 w 579692"/>
                  <a:gd name="connsiteY0" fmla="*/ 178431 h 561041"/>
                  <a:gd name="connsiteX1" fmla="*/ 386657 w 579692"/>
                  <a:gd name="connsiteY1" fmla="*/ 208264 h 561041"/>
                  <a:gd name="connsiteX2" fmla="*/ 416570 w 579692"/>
                  <a:gd name="connsiteY2" fmla="*/ 238096 h 561041"/>
                  <a:gd name="connsiteX3" fmla="*/ 447162 w 579692"/>
                  <a:gd name="connsiteY3" fmla="*/ 208264 h 561041"/>
                  <a:gd name="connsiteX4" fmla="*/ 416570 w 579692"/>
                  <a:gd name="connsiteY4" fmla="*/ 178431 h 561041"/>
                  <a:gd name="connsiteX5" fmla="*/ 290186 w 579692"/>
                  <a:gd name="connsiteY5" fmla="*/ 178431 h 561041"/>
                  <a:gd name="connsiteX6" fmla="*/ 259594 w 579692"/>
                  <a:gd name="connsiteY6" fmla="*/ 208264 h 561041"/>
                  <a:gd name="connsiteX7" fmla="*/ 290186 w 579692"/>
                  <a:gd name="connsiteY7" fmla="*/ 238096 h 561041"/>
                  <a:gd name="connsiteX8" fmla="*/ 320099 w 579692"/>
                  <a:gd name="connsiteY8" fmla="*/ 208264 h 561041"/>
                  <a:gd name="connsiteX9" fmla="*/ 290186 w 579692"/>
                  <a:gd name="connsiteY9" fmla="*/ 178431 h 561041"/>
                  <a:gd name="connsiteX10" fmla="*/ 163109 w 579692"/>
                  <a:gd name="connsiteY10" fmla="*/ 178431 h 561041"/>
                  <a:gd name="connsiteX11" fmla="*/ 133205 w 579692"/>
                  <a:gd name="connsiteY11" fmla="*/ 208264 h 561041"/>
                  <a:gd name="connsiteX12" fmla="*/ 163109 w 579692"/>
                  <a:gd name="connsiteY12" fmla="*/ 238096 h 561041"/>
                  <a:gd name="connsiteX13" fmla="*/ 193013 w 579692"/>
                  <a:gd name="connsiteY13" fmla="*/ 208264 h 561041"/>
                  <a:gd name="connsiteX14" fmla="*/ 163109 w 579692"/>
                  <a:gd name="connsiteY14" fmla="*/ 178431 h 561041"/>
                  <a:gd name="connsiteX15" fmla="*/ 416570 w 579692"/>
                  <a:gd name="connsiteY15" fmla="*/ 162837 h 561041"/>
                  <a:gd name="connsiteX16" fmla="*/ 462118 w 579692"/>
                  <a:gd name="connsiteY16" fmla="*/ 208264 h 561041"/>
                  <a:gd name="connsiteX17" fmla="*/ 416570 w 579692"/>
                  <a:gd name="connsiteY17" fmla="*/ 253690 h 561041"/>
                  <a:gd name="connsiteX18" fmla="*/ 371701 w 579692"/>
                  <a:gd name="connsiteY18" fmla="*/ 208264 h 561041"/>
                  <a:gd name="connsiteX19" fmla="*/ 416570 w 579692"/>
                  <a:gd name="connsiteY19" fmla="*/ 162837 h 561041"/>
                  <a:gd name="connsiteX20" fmla="*/ 290186 w 579692"/>
                  <a:gd name="connsiteY20" fmla="*/ 162837 h 561041"/>
                  <a:gd name="connsiteX21" fmla="*/ 335055 w 579692"/>
                  <a:gd name="connsiteY21" fmla="*/ 208264 h 561041"/>
                  <a:gd name="connsiteX22" fmla="*/ 290186 w 579692"/>
                  <a:gd name="connsiteY22" fmla="*/ 253690 h 561041"/>
                  <a:gd name="connsiteX23" fmla="*/ 244638 w 579692"/>
                  <a:gd name="connsiteY23" fmla="*/ 208264 h 561041"/>
                  <a:gd name="connsiteX24" fmla="*/ 290186 w 579692"/>
                  <a:gd name="connsiteY24" fmla="*/ 162837 h 561041"/>
                  <a:gd name="connsiteX25" fmla="*/ 163109 w 579692"/>
                  <a:gd name="connsiteY25" fmla="*/ 162837 h 561041"/>
                  <a:gd name="connsiteX26" fmla="*/ 208645 w 579692"/>
                  <a:gd name="connsiteY26" fmla="*/ 208264 h 561041"/>
                  <a:gd name="connsiteX27" fmla="*/ 163109 w 579692"/>
                  <a:gd name="connsiteY27" fmla="*/ 253690 h 561041"/>
                  <a:gd name="connsiteX28" fmla="*/ 117574 w 579692"/>
                  <a:gd name="connsiteY28" fmla="*/ 208264 h 561041"/>
                  <a:gd name="connsiteX29" fmla="*/ 163109 w 579692"/>
                  <a:gd name="connsiteY29" fmla="*/ 162837 h 561041"/>
                  <a:gd name="connsiteX30" fmla="*/ 60483 w 579692"/>
                  <a:gd name="connsiteY30" fmla="*/ 18317 h 561041"/>
                  <a:gd name="connsiteX31" fmla="*/ 18349 w 579692"/>
                  <a:gd name="connsiteY31" fmla="*/ 61056 h 561041"/>
                  <a:gd name="connsiteX32" fmla="*/ 18349 w 579692"/>
                  <a:gd name="connsiteY32" fmla="*/ 348700 h 561041"/>
                  <a:gd name="connsiteX33" fmla="*/ 60483 w 579692"/>
                  <a:gd name="connsiteY33" fmla="*/ 391440 h 561041"/>
                  <a:gd name="connsiteX34" fmla="*/ 154947 w 579692"/>
                  <a:gd name="connsiteY34" fmla="*/ 391440 h 561041"/>
                  <a:gd name="connsiteX35" fmla="*/ 161743 w 579692"/>
                  <a:gd name="connsiteY35" fmla="*/ 394832 h 561041"/>
                  <a:gd name="connsiteX36" fmla="*/ 163781 w 579692"/>
                  <a:gd name="connsiteY36" fmla="*/ 402294 h 561041"/>
                  <a:gd name="connsiteX37" fmla="*/ 135918 w 579692"/>
                  <a:gd name="connsiteY37" fmla="*/ 529156 h 561041"/>
                  <a:gd name="connsiteX38" fmla="*/ 307175 w 579692"/>
                  <a:gd name="connsiteY38" fmla="*/ 393475 h 561041"/>
                  <a:gd name="connsiteX39" fmla="*/ 312612 w 579692"/>
                  <a:gd name="connsiteY39" fmla="*/ 391440 h 561041"/>
                  <a:gd name="connsiteX40" fmla="*/ 519209 w 579692"/>
                  <a:gd name="connsiteY40" fmla="*/ 391440 h 561041"/>
                  <a:gd name="connsiteX41" fmla="*/ 562023 w 579692"/>
                  <a:gd name="connsiteY41" fmla="*/ 348700 h 561041"/>
                  <a:gd name="connsiteX42" fmla="*/ 562023 w 579692"/>
                  <a:gd name="connsiteY42" fmla="*/ 61056 h 561041"/>
                  <a:gd name="connsiteX43" fmla="*/ 519209 w 579692"/>
                  <a:gd name="connsiteY43" fmla="*/ 18317 h 561041"/>
                  <a:gd name="connsiteX44" fmla="*/ 60483 w 579692"/>
                  <a:gd name="connsiteY44" fmla="*/ 0 h 561041"/>
                  <a:gd name="connsiteX45" fmla="*/ 519209 w 579692"/>
                  <a:gd name="connsiteY45" fmla="*/ 0 h 561041"/>
                  <a:gd name="connsiteX46" fmla="*/ 579692 w 579692"/>
                  <a:gd name="connsiteY46" fmla="*/ 61056 h 561041"/>
                  <a:gd name="connsiteX47" fmla="*/ 579692 w 579692"/>
                  <a:gd name="connsiteY47" fmla="*/ 348700 h 561041"/>
                  <a:gd name="connsiteX48" fmla="*/ 519209 w 579692"/>
                  <a:gd name="connsiteY48" fmla="*/ 409757 h 561041"/>
                  <a:gd name="connsiteX49" fmla="*/ 316010 w 579692"/>
                  <a:gd name="connsiteY49" fmla="*/ 409757 h 561041"/>
                  <a:gd name="connsiteX50" fmla="*/ 127083 w 579692"/>
                  <a:gd name="connsiteY50" fmla="*/ 559006 h 561041"/>
                  <a:gd name="connsiteX51" fmla="*/ 121647 w 579692"/>
                  <a:gd name="connsiteY51" fmla="*/ 561041 h 561041"/>
                  <a:gd name="connsiteX52" fmla="*/ 116890 w 579692"/>
                  <a:gd name="connsiteY52" fmla="*/ 559684 h 561041"/>
                  <a:gd name="connsiteX53" fmla="*/ 112812 w 579692"/>
                  <a:gd name="connsiteY53" fmla="*/ 550187 h 561041"/>
                  <a:gd name="connsiteX54" fmla="*/ 143394 w 579692"/>
                  <a:gd name="connsiteY54" fmla="*/ 409757 h 561041"/>
                  <a:gd name="connsiteX55" fmla="*/ 60483 w 579692"/>
                  <a:gd name="connsiteY55" fmla="*/ 409757 h 561041"/>
                  <a:gd name="connsiteX56" fmla="*/ 0 w 579692"/>
                  <a:gd name="connsiteY56" fmla="*/ 348700 h 561041"/>
                  <a:gd name="connsiteX57" fmla="*/ 0 w 579692"/>
                  <a:gd name="connsiteY57" fmla="*/ 61056 h 561041"/>
                  <a:gd name="connsiteX58" fmla="*/ 60483 w 579692"/>
                  <a:gd name="connsiteY58" fmla="*/ 0 h 561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579692" h="561041">
                    <a:moveTo>
                      <a:pt x="416570" y="178431"/>
                    </a:moveTo>
                    <a:cubicBezTo>
                      <a:pt x="400254" y="178431"/>
                      <a:pt x="386657" y="191314"/>
                      <a:pt x="386657" y="208264"/>
                    </a:cubicBezTo>
                    <a:cubicBezTo>
                      <a:pt x="386657" y="225214"/>
                      <a:pt x="400254" y="238096"/>
                      <a:pt x="416570" y="238096"/>
                    </a:cubicBezTo>
                    <a:cubicBezTo>
                      <a:pt x="433566" y="238096"/>
                      <a:pt x="447162" y="225214"/>
                      <a:pt x="447162" y="208264"/>
                    </a:cubicBezTo>
                    <a:cubicBezTo>
                      <a:pt x="447162" y="191314"/>
                      <a:pt x="433566" y="178431"/>
                      <a:pt x="416570" y="178431"/>
                    </a:cubicBezTo>
                    <a:close/>
                    <a:moveTo>
                      <a:pt x="290186" y="178431"/>
                    </a:moveTo>
                    <a:cubicBezTo>
                      <a:pt x="273190" y="178431"/>
                      <a:pt x="259594" y="191314"/>
                      <a:pt x="259594" y="208264"/>
                    </a:cubicBezTo>
                    <a:cubicBezTo>
                      <a:pt x="259594" y="225214"/>
                      <a:pt x="273190" y="238096"/>
                      <a:pt x="290186" y="238096"/>
                    </a:cubicBezTo>
                    <a:cubicBezTo>
                      <a:pt x="306502" y="238096"/>
                      <a:pt x="320099" y="225214"/>
                      <a:pt x="320099" y="208264"/>
                    </a:cubicBezTo>
                    <a:cubicBezTo>
                      <a:pt x="320099" y="191314"/>
                      <a:pt x="306502" y="178431"/>
                      <a:pt x="290186" y="178431"/>
                    </a:cubicBezTo>
                    <a:close/>
                    <a:moveTo>
                      <a:pt x="163109" y="178431"/>
                    </a:moveTo>
                    <a:cubicBezTo>
                      <a:pt x="146118" y="178431"/>
                      <a:pt x="133205" y="191314"/>
                      <a:pt x="133205" y="208264"/>
                    </a:cubicBezTo>
                    <a:cubicBezTo>
                      <a:pt x="133205" y="225214"/>
                      <a:pt x="146118" y="238096"/>
                      <a:pt x="163109" y="238096"/>
                    </a:cubicBezTo>
                    <a:cubicBezTo>
                      <a:pt x="180100" y="238096"/>
                      <a:pt x="193013" y="225214"/>
                      <a:pt x="193013" y="208264"/>
                    </a:cubicBezTo>
                    <a:cubicBezTo>
                      <a:pt x="193013" y="191314"/>
                      <a:pt x="180100" y="178431"/>
                      <a:pt x="163109" y="178431"/>
                    </a:cubicBezTo>
                    <a:close/>
                    <a:moveTo>
                      <a:pt x="416570" y="162837"/>
                    </a:moveTo>
                    <a:cubicBezTo>
                      <a:pt x="441723" y="162837"/>
                      <a:pt x="462118" y="183177"/>
                      <a:pt x="462118" y="208264"/>
                    </a:cubicBezTo>
                    <a:cubicBezTo>
                      <a:pt x="462118" y="233350"/>
                      <a:pt x="441723" y="253690"/>
                      <a:pt x="416570" y="253690"/>
                    </a:cubicBezTo>
                    <a:cubicBezTo>
                      <a:pt x="392096" y="253690"/>
                      <a:pt x="371701" y="233350"/>
                      <a:pt x="371701" y="208264"/>
                    </a:cubicBezTo>
                    <a:cubicBezTo>
                      <a:pt x="371701" y="183177"/>
                      <a:pt x="392096" y="162837"/>
                      <a:pt x="416570" y="162837"/>
                    </a:cubicBezTo>
                    <a:close/>
                    <a:moveTo>
                      <a:pt x="290186" y="162837"/>
                    </a:moveTo>
                    <a:cubicBezTo>
                      <a:pt x="314660" y="162837"/>
                      <a:pt x="335055" y="183177"/>
                      <a:pt x="335055" y="208264"/>
                    </a:cubicBezTo>
                    <a:cubicBezTo>
                      <a:pt x="335055" y="233350"/>
                      <a:pt x="314660" y="253690"/>
                      <a:pt x="290186" y="253690"/>
                    </a:cubicBezTo>
                    <a:cubicBezTo>
                      <a:pt x="265033" y="253690"/>
                      <a:pt x="244638" y="233350"/>
                      <a:pt x="244638" y="208264"/>
                    </a:cubicBezTo>
                    <a:cubicBezTo>
                      <a:pt x="244638" y="183177"/>
                      <a:pt x="265033" y="162837"/>
                      <a:pt x="290186" y="162837"/>
                    </a:cubicBezTo>
                    <a:close/>
                    <a:moveTo>
                      <a:pt x="163109" y="162837"/>
                    </a:moveTo>
                    <a:cubicBezTo>
                      <a:pt x="188256" y="162837"/>
                      <a:pt x="208645" y="183177"/>
                      <a:pt x="208645" y="208264"/>
                    </a:cubicBezTo>
                    <a:cubicBezTo>
                      <a:pt x="208645" y="233350"/>
                      <a:pt x="188256" y="253690"/>
                      <a:pt x="163109" y="253690"/>
                    </a:cubicBezTo>
                    <a:cubicBezTo>
                      <a:pt x="137963" y="253690"/>
                      <a:pt x="117574" y="233350"/>
                      <a:pt x="117574" y="208264"/>
                    </a:cubicBezTo>
                    <a:cubicBezTo>
                      <a:pt x="117574" y="183177"/>
                      <a:pt x="137963" y="162837"/>
                      <a:pt x="163109" y="162837"/>
                    </a:cubicBezTo>
                    <a:close/>
                    <a:moveTo>
                      <a:pt x="60483" y="18317"/>
                    </a:moveTo>
                    <a:cubicBezTo>
                      <a:pt x="37377" y="18317"/>
                      <a:pt x="18349" y="37312"/>
                      <a:pt x="18349" y="61056"/>
                    </a:cubicBezTo>
                    <a:lnTo>
                      <a:pt x="18349" y="348700"/>
                    </a:lnTo>
                    <a:cubicBezTo>
                      <a:pt x="18349" y="372445"/>
                      <a:pt x="37377" y="391440"/>
                      <a:pt x="60483" y="391440"/>
                    </a:cubicBezTo>
                    <a:lnTo>
                      <a:pt x="154947" y="391440"/>
                    </a:lnTo>
                    <a:cubicBezTo>
                      <a:pt x="157665" y="391440"/>
                      <a:pt x="159704" y="392797"/>
                      <a:pt x="161743" y="394832"/>
                    </a:cubicBezTo>
                    <a:cubicBezTo>
                      <a:pt x="163781" y="396867"/>
                      <a:pt x="164461" y="399581"/>
                      <a:pt x="163781" y="402294"/>
                    </a:cubicBezTo>
                    <a:lnTo>
                      <a:pt x="135918" y="529156"/>
                    </a:lnTo>
                    <a:lnTo>
                      <a:pt x="307175" y="393475"/>
                    </a:lnTo>
                    <a:cubicBezTo>
                      <a:pt x="309214" y="392118"/>
                      <a:pt x="310573" y="391440"/>
                      <a:pt x="312612" y="391440"/>
                    </a:cubicBezTo>
                    <a:lnTo>
                      <a:pt x="519209" y="391440"/>
                    </a:lnTo>
                    <a:cubicBezTo>
                      <a:pt x="542994" y="391440"/>
                      <a:pt x="562023" y="372445"/>
                      <a:pt x="562023" y="348700"/>
                    </a:cubicBezTo>
                    <a:lnTo>
                      <a:pt x="562023" y="61056"/>
                    </a:lnTo>
                    <a:cubicBezTo>
                      <a:pt x="562023" y="37312"/>
                      <a:pt x="542994" y="18317"/>
                      <a:pt x="519209" y="18317"/>
                    </a:cubicBezTo>
                    <a:close/>
                    <a:moveTo>
                      <a:pt x="60483" y="0"/>
                    </a:moveTo>
                    <a:lnTo>
                      <a:pt x="519209" y="0"/>
                    </a:lnTo>
                    <a:cubicBezTo>
                      <a:pt x="553188" y="0"/>
                      <a:pt x="579692" y="27814"/>
                      <a:pt x="579692" y="61056"/>
                    </a:cubicBezTo>
                    <a:lnTo>
                      <a:pt x="579692" y="348700"/>
                    </a:lnTo>
                    <a:cubicBezTo>
                      <a:pt x="579692" y="381942"/>
                      <a:pt x="553188" y="409757"/>
                      <a:pt x="519209" y="409757"/>
                    </a:cubicBezTo>
                    <a:lnTo>
                      <a:pt x="316010" y="409757"/>
                    </a:lnTo>
                    <a:lnTo>
                      <a:pt x="127083" y="559006"/>
                    </a:lnTo>
                    <a:cubicBezTo>
                      <a:pt x="125724" y="560363"/>
                      <a:pt x="123686" y="561041"/>
                      <a:pt x="121647" y="561041"/>
                    </a:cubicBezTo>
                    <a:cubicBezTo>
                      <a:pt x="119608" y="561041"/>
                      <a:pt x="118249" y="560363"/>
                      <a:pt x="116890" y="559684"/>
                    </a:cubicBezTo>
                    <a:cubicBezTo>
                      <a:pt x="113492" y="557649"/>
                      <a:pt x="111453" y="553579"/>
                      <a:pt x="112812" y="550187"/>
                    </a:cubicBezTo>
                    <a:lnTo>
                      <a:pt x="143394" y="409757"/>
                    </a:lnTo>
                    <a:lnTo>
                      <a:pt x="60483" y="409757"/>
                    </a:lnTo>
                    <a:cubicBezTo>
                      <a:pt x="27183" y="409757"/>
                      <a:pt x="0" y="381942"/>
                      <a:pt x="0" y="348700"/>
                    </a:cubicBezTo>
                    <a:lnTo>
                      <a:pt x="0" y="61056"/>
                    </a:lnTo>
                    <a:cubicBezTo>
                      <a:pt x="0" y="27814"/>
                      <a:pt x="27183" y="0"/>
                      <a:pt x="604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直接连接符 54"/>
              <p:cNvCxnSpPr/>
              <p:nvPr>
                <p:custDataLst>
                  <p:tags r:id="rId11"/>
                </p:custDataLst>
              </p:nvPr>
            </p:nvCxnSpPr>
            <p:spPr>
              <a:xfrm flipH="1">
                <a:off x="6081912" y="3129242"/>
                <a:ext cx="761365" cy="521435"/>
              </a:xfrm>
              <a:prstGeom prst="line">
                <a:avLst/>
              </a:prstGeom>
              <a:ln w="3175">
                <a:solidFill>
                  <a:schemeClr val="tx1"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IconBackground5"/>
            <p:cNvSpPr/>
            <p:nvPr>
              <p:custDataLst>
                <p:tags r:id="rId4"/>
              </p:custDataLst>
            </p:nvPr>
          </p:nvSpPr>
          <p:spPr>
            <a:xfrm>
              <a:off x="7322088" y="3650681"/>
              <a:ext cx="420238" cy="4202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90000" lnSpcReduction="20000"/>
            </a:bodyPr>
            <a:lstStyle/>
            <a:p>
              <a:pPr algn="ctr"/>
              <a:endParaRPr/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6196195" y="3650681"/>
              <a:ext cx="3778250" cy="2317855"/>
              <a:chOff x="6196195" y="3650681"/>
              <a:chExt cx="3778250" cy="2317855"/>
            </a:xfrm>
          </p:grpSpPr>
          <p:sp>
            <p:nvSpPr>
              <p:cNvPr id="29" name="Text6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6196195" y="5033489"/>
                <a:ext cx="3778250" cy="9350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t" anchorCtr="0">
                <a:noAutofit/>
              </a:bodyPr>
              <a:lstStyle/>
              <a:p>
                <a:pPr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dirty="0"/>
                  <a:t>多聚焦静态场景，动态避障与语音交互</a:t>
                </a:r>
                <a:r>
                  <a:rPr lang="zh-CN" altLang="en-US" dirty="0">
                    <a:solidFill>
                      <a:schemeClr val="accent1"/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存在技术瓶颈</a:t>
                </a:r>
                <a:r>
                  <a:rPr lang="zh-CN" altLang="en-US" dirty="0"/>
                  <a:t>。</a:t>
                </a:r>
              </a:p>
            </p:txBody>
          </p:sp>
          <p:sp>
            <p:nvSpPr>
              <p:cNvPr id="30" name="Bullet6"/>
              <p:cNvSpPr/>
              <p:nvPr>
                <p:custDataLst>
                  <p:tags r:id="rId7"/>
                </p:custDataLst>
              </p:nvPr>
            </p:nvSpPr>
            <p:spPr>
              <a:xfrm>
                <a:off x="6655935" y="4188000"/>
                <a:ext cx="2275958" cy="846303"/>
              </a:xfrm>
              <a:prstGeom prst="rect">
                <a:avLst/>
              </a:prstGeom>
            </p:spPr>
            <p:txBody>
              <a:bodyPr wrap="square" lIns="91440" tIns="45720" rIns="91440" bIns="45720" anchor="b" anchorCtr="0">
                <a:normAutofit/>
              </a:bodyPr>
              <a:lstStyle/>
              <a:p>
                <a:pPr lvl="0"/>
                <a:r>
                  <a:rPr lang="zh-CN" altLang="en-US" b="1" dirty="0"/>
                  <a:t>研究现状与不足</a:t>
                </a:r>
                <a:endParaRPr lang="en-US" dirty="0"/>
              </a:p>
            </p:txBody>
          </p:sp>
          <p:sp>
            <p:nvSpPr>
              <p:cNvPr id="9" name="IconBackground6"/>
              <p:cNvSpPr/>
              <p:nvPr>
                <p:custDataLst>
                  <p:tags r:id="rId8"/>
                </p:custDataLst>
              </p:nvPr>
            </p:nvSpPr>
            <p:spPr>
              <a:xfrm>
                <a:off x="8721715" y="3650681"/>
                <a:ext cx="420238" cy="42023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ctr">
                <a:normAutofit fontScale="90000" lnSpcReduction="20000"/>
              </a:bodyPr>
              <a:lstStyle/>
              <a:p>
                <a:pPr algn="ctr"/>
                <a:endParaRPr/>
              </a:p>
            </p:txBody>
          </p:sp>
        </p:grpSp>
        <p:sp>
          <p:nvSpPr>
            <p:cNvPr id="75" name="IconBackground7"/>
            <p:cNvSpPr/>
            <p:nvPr>
              <p:custDataLst>
                <p:tags r:id="rId5"/>
              </p:custDataLst>
            </p:nvPr>
          </p:nvSpPr>
          <p:spPr>
            <a:xfrm>
              <a:off x="10170801" y="3650681"/>
              <a:ext cx="420238" cy="42023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90000" lnSpcReduction="20000"/>
            </a:bodyPr>
            <a:lstStyle/>
            <a:p>
              <a:pPr algn="ctr"/>
              <a:endParaRPr/>
            </a:p>
          </p:txBody>
        </p:sp>
      </p:grpSp>
      <p:cxnSp>
        <p:nvCxnSpPr>
          <p:cNvPr id="4" name="直接连接符 3"/>
          <p:cNvCxnSpPr>
            <a:endCxn id="7" idx="4"/>
          </p:cNvCxnSpPr>
          <p:nvPr>
            <p:custDataLst>
              <p:tags r:id="rId2"/>
            </p:custDataLst>
          </p:nvPr>
        </p:nvCxnSpPr>
        <p:spPr>
          <a:xfrm flipH="1" flipV="1">
            <a:off x="6463547" y="3817641"/>
            <a:ext cx="571500" cy="584835"/>
          </a:xfrm>
          <a:prstGeom prst="line">
            <a:avLst/>
          </a:prstGeom>
          <a:ln w="3175">
            <a:solidFill>
              <a:schemeClr val="tx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aef7b3efd7fc1af7556557e96f9466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9550" y="2470150"/>
            <a:ext cx="6346825" cy="47593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75005" y="573087"/>
            <a:ext cx="10858500" cy="900112"/>
          </a:xfrm>
        </p:spPr>
        <p:txBody>
          <a:bodyPr/>
          <a:lstStyle/>
          <a:p>
            <a:r>
              <a:rPr lang="zh-CN" altLang="en-US" dirty="0"/>
              <a:t>产品介绍</a:t>
            </a:r>
          </a:p>
        </p:txBody>
      </p:sp>
      <p:grpSp>
        <p:nvGrpSpPr>
          <p:cNvPr id="31" name="b731b871-05dc-4bc7-a30d-3b73a341498f.source.6.zh-Hans.pptx"/>
          <p:cNvGrpSpPr/>
          <p:nvPr/>
        </p:nvGrpSpPr>
        <p:grpSpPr>
          <a:xfrm>
            <a:off x="660103" y="1212215"/>
            <a:ext cx="11531897" cy="5003800"/>
            <a:chOff x="660103" y="1130300"/>
            <a:chExt cx="11531897" cy="5003800"/>
          </a:xfrm>
        </p:grpSpPr>
        <p:grpSp>
          <p:nvGrpSpPr>
            <p:cNvPr id="19" name="组合 18"/>
            <p:cNvGrpSpPr/>
            <p:nvPr/>
          </p:nvGrpSpPr>
          <p:grpSpPr>
            <a:xfrm>
              <a:off x="660400" y="1831634"/>
              <a:ext cx="4259242" cy="1194004"/>
              <a:chOff x="1019588" y="488715"/>
              <a:chExt cx="4259242" cy="1194004"/>
            </a:xfrm>
          </p:grpSpPr>
          <p:sp>
            <p:nvSpPr>
              <p:cNvPr id="24" name="Bullet2"/>
              <p:cNvSpPr txBox="1"/>
              <p:nvPr/>
            </p:nvSpPr>
            <p:spPr bwMode="auto">
              <a:xfrm>
                <a:off x="1019588" y="488715"/>
                <a:ext cx="4259242" cy="385862"/>
              </a:xfrm>
              <a:prstGeom prst="rect">
                <a:avLst/>
              </a:prstGeom>
              <a:solidFill>
                <a:schemeClr val="tx2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核心技术</a:t>
                </a:r>
                <a:endParaRPr lang="en-US" dirty="0"/>
              </a:p>
            </p:txBody>
          </p:sp>
          <p:sp>
            <p:nvSpPr>
              <p:cNvPr id="25" name="Number2"/>
              <p:cNvSpPr/>
              <p:nvPr/>
            </p:nvSpPr>
            <p:spPr>
              <a:xfrm>
                <a:off x="1019588" y="488715"/>
                <a:ext cx="918477" cy="385862"/>
              </a:xfrm>
              <a:custGeom>
                <a:avLst/>
                <a:gdLst>
                  <a:gd name="connsiteX0" fmla="*/ 0 w 918477"/>
                  <a:gd name="connsiteY0" fmla="*/ 0 h 385862"/>
                  <a:gd name="connsiteX1" fmla="*/ 682853 w 918477"/>
                  <a:gd name="connsiteY1" fmla="*/ 0 h 385862"/>
                  <a:gd name="connsiteX2" fmla="*/ 918477 w 918477"/>
                  <a:gd name="connsiteY2" fmla="*/ 385862 h 385862"/>
                  <a:gd name="connsiteX3" fmla="*/ 0 w 918477"/>
                  <a:gd name="connsiteY3" fmla="*/ 385862 h 38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8477" h="385862">
                    <a:moveTo>
                      <a:pt x="0" y="0"/>
                    </a:moveTo>
                    <a:lnTo>
                      <a:pt x="682853" y="0"/>
                    </a:lnTo>
                    <a:lnTo>
                      <a:pt x="918477" y="385862"/>
                    </a:lnTo>
                    <a:lnTo>
                      <a:pt x="0" y="385862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r>
                  <a:rPr lang="en-US" altLang="zh-CN" sz="1600" dirty="0">
                    <a:solidFill>
                      <a:srgbClr val="FFFFFF"/>
                    </a:solidFill>
                  </a:rPr>
                  <a:t>01</a:t>
                </a:r>
                <a:endParaRPr lang="zh-CN" altLang="en-US" sz="16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6" name="Text2"/>
              <p:cNvSpPr/>
              <p:nvPr/>
            </p:nvSpPr>
            <p:spPr bwMode="auto">
              <a:xfrm>
                <a:off x="1732325" y="906962"/>
                <a:ext cx="3340765" cy="7757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融合YOLO目标检测与双目视觉深度感知。</a:t>
                </a:r>
                <a:endParaRPr lang="en-US" dirty="0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660400" y="2576286"/>
              <a:ext cx="4259242" cy="1060884"/>
              <a:chOff x="1019588" y="-11665"/>
              <a:chExt cx="4259242" cy="1060884"/>
            </a:xfrm>
          </p:grpSpPr>
          <p:sp>
            <p:nvSpPr>
              <p:cNvPr id="21" name="Bullet3"/>
              <p:cNvSpPr txBox="1"/>
              <p:nvPr/>
            </p:nvSpPr>
            <p:spPr bwMode="auto">
              <a:xfrm>
                <a:off x="1019588" y="-11665"/>
                <a:ext cx="4259242" cy="385862"/>
              </a:xfrm>
              <a:prstGeom prst="rect">
                <a:avLst/>
              </a:prstGeom>
              <a:solidFill>
                <a:schemeClr val="tx2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ctr" anchorCtr="1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r>
                  <a:rPr lang="zh-CN" altLang="en-US" b="1" dirty="0"/>
                  <a:t>应用场景</a:t>
                </a:r>
                <a:endParaRPr lang="en-US" dirty="0"/>
              </a:p>
            </p:txBody>
          </p:sp>
          <p:sp>
            <p:nvSpPr>
              <p:cNvPr id="22" name="Number3"/>
              <p:cNvSpPr/>
              <p:nvPr/>
            </p:nvSpPr>
            <p:spPr>
              <a:xfrm>
                <a:off x="1019588" y="-11665"/>
                <a:ext cx="918477" cy="385862"/>
              </a:xfrm>
              <a:custGeom>
                <a:avLst/>
                <a:gdLst>
                  <a:gd name="connsiteX0" fmla="*/ 0 w 918477"/>
                  <a:gd name="connsiteY0" fmla="*/ 0 h 385862"/>
                  <a:gd name="connsiteX1" fmla="*/ 682853 w 918477"/>
                  <a:gd name="connsiteY1" fmla="*/ 0 h 385862"/>
                  <a:gd name="connsiteX2" fmla="*/ 918477 w 918477"/>
                  <a:gd name="connsiteY2" fmla="*/ 385862 h 385862"/>
                  <a:gd name="connsiteX3" fmla="*/ 0 w 918477"/>
                  <a:gd name="connsiteY3" fmla="*/ 385862 h 3858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8477" h="385862">
                    <a:moveTo>
                      <a:pt x="0" y="0"/>
                    </a:moveTo>
                    <a:lnTo>
                      <a:pt x="682853" y="0"/>
                    </a:lnTo>
                    <a:lnTo>
                      <a:pt x="918477" y="385862"/>
                    </a:lnTo>
                    <a:lnTo>
                      <a:pt x="0" y="385862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r>
                  <a:rPr lang="en-US" altLang="zh-CN" sz="1600" dirty="0">
                    <a:solidFill>
                      <a:srgbClr val="FFFFFF"/>
                    </a:solidFill>
                  </a:rPr>
                  <a:t>02</a:t>
                </a:r>
              </a:p>
            </p:txBody>
          </p:sp>
          <p:sp>
            <p:nvSpPr>
              <p:cNvPr id="23" name="Text3"/>
              <p:cNvSpPr/>
              <p:nvPr/>
            </p:nvSpPr>
            <p:spPr bwMode="auto">
              <a:xfrm>
                <a:off x="1478960" y="393882"/>
                <a:ext cx="3340765" cy="6553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适用于城市道路、公共交通及室内外复杂场景。</a:t>
                </a:r>
                <a:endParaRPr lang="en-US" dirty="0"/>
              </a:p>
            </p:txBody>
          </p:sp>
        </p:grpSp>
        <p:sp>
          <p:nvSpPr>
            <p:cNvPr id="4" name="矩形 3"/>
            <p:cNvSpPr/>
            <p:nvPr/>
          </p:nvSpPr>
          <p:spPr>
            <a:xfrm>
              <a:off x="6089650" y="1130300"/>
              <a:ext cx="6102350" cy="5003800"/>
            </a:xfrm>
            <a:prstGeom prst="rect">
              <a:avLst/>
            </a:prstGeom>
            <a:solidFill>
              <a:schemeClr val="tx2">
                <a:alpha val="10000"/>
              </a:schemeClr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660103" y="3429138"/>
              <a:ext cx="4273847" cy="2250576"/>
              <a:chOff x="-5939155" y="3429138"/>
              <a:chExt cx="4273847" cy="2250576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-5924550" y="3429138"/>
                <a:ext cx="4259242" cy="1364390"/>
                <a:chOff x="-5565362" y="4161555"/>
                <a:chExt cx="4259242" cy="1364390"/>
              </a:xfrm>
            </p:grpSpPr>
            <p:sp>
              <p:nvSpPr>
                <p:cNvPr id="15" name="Bullet4"/>
                <p:cNvSpPr txBox="1"/>
                <p:nvPr/>
              </p:nvSpPr>
              <p:spPr bwMode="auto">
                <a:xfrm>
                  <a:off x="-5565362" y="4161555"/>
                  <a:ext cx="4259242" cy="38586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ctr" anchorCtr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b="1" dirty="0"/>
                    <a:t>用户体验提升</a:t>
                  </a:r>
                  <a:endParaRPr lang="en-US" dirty="0"/>
                </a:p>
              </p:txBody>
            </p:sp>
            <p:sp>
              <p:nvSpPr>
                <p:cNvPr id="16" name="Number4"/>
                <p:cNvSpPr/>
                <p:nvPr/>
              </p:nvSpPr>
              <p:spPr>
                <a:xfrm>
                  <a:off x="-5565362" y="4161555"/>
                  <a:ext cx="918477" cy="385862"/>
                </a:xfrm>
                <a:custGeom>
                  <a:avLst/>
                  <a:gdLst>
                    <a:gd name="connsiteX0" fmla="*/ 0 w 918477"/>
                    <a:gd name="connsiteY0" fmla="*/ 0 h 385862"/>
                    <a:gd name="connsiteX1" fmla="*/ 682853 w 918477"/>
                    <a:gd name="connsiteY1" fmla="*/ 0 h 385862"/>
                    <a:gd name="connsiteX2" fmla="*/ 918477 w 918477"/>
                    <a:gd name="connsiteY2" fmla="*/ 385862 h 385862"/>
                    <a:gd name="connsiteX3" fmla="*/ 0 w 918477"/>
                    <a:gd name="connsiteY3" fmla="*/ 385862 h 38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8477" h="385862">
                      <a:moveTo>
                        <a:pt x="0" y="0"/>
                      </a:moveTo>
                      <a:lnTo>
                        <a:pt x="682853" y="0"/>
                      </a:lnTo>
                      <a:lnTo>
                        <a:pt x="918477" y="385862"/>
                      </a:lnTo>
                      <a:lnTo>
                        <a:pt x="0" y="38586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12700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/>
                <a:p>
                  <a:pPr algn="ctr" defTabSz="914400"/>
                  <a:r>
                    <a:rPr lang="en-US" altLang="zh-CN" sz="1600" dirty="0">
                      <a:solidFill>
                        <a:srgbClr val="FFFFFF"/>
                      </a:solidFill>
                    </a:rPr>
                    <a:t>03</a:t>
                  </a:r>
                  <a:endParaRPr lang="zh-CN" altLang="en-US" sz="1600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7" name="Text4"/>
                <p:cNvSpPr/>
                <p:nvPr/>
              </p:nvSpPr>
              <p:spPr bwMode="auto">
                <a:xfrm>
                  <a:off x="-5006295" y="4547417"/>
                  <a:ext cx="3340765" cy="97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/>
                    <a:t>通过多模态感知与人性化交互，提升出行安全性。</a:t>
                  </a:r>
                  <a:endParaRPr lang="en-US" dirty="0"/>
                </a:p>
              </p:txBody>
            </p:sp>
          </p:grpSp>
          <p:grpSp>
            <p:nvGrpSpPr>
              <p:cNvPr id="7" name="组合 6"/>
              <p:cNvGrpSpPr/>
              <p:nvPr/>
            </p:nvGrpSpPr>
            <p:grpSpPr>
              <a:xfrm>
                <a:off x="-5939155" y="4246744"/>
                <a:ext cx="4259242" cy="1432970"/>
                <a:chOff x="-5579967" y="3450355"/>
                <a:chExt cx="4259242" cy="1432970"/>
              </a:xfrm>
            </p:grpSpPr>
            <p:sp>
              <p:nvSpPr>
                <p:cNvPr id="12" name="Bullet5"/>
                <p:cNvSpPr txBox="1"/>
                <p:nvPr/>
              </p:nvSpPr>
              <p:spPr bwMode="auto">
                <a:xfrm>
                  <a:off x="-5579967" y="3450355"/>
                  <a:ext cx="4259242" cy="38586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ctr" anchorCtr="1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</a:pPr>
                  <a:r>
                    <a:rPr lang="zh-CN" altLang="en-US" b="1" dirty="0"/>
                    <a:t>市场空白填补</a:t>
                  </a:r>
                  <a:endParaRPr lang="en-US" dirty="0"/>
                </a:p>
              </p:txBody>
            </p:sp>
            <p:sp>
              <p:nvSpPr>
                <p:cNvPr id="13" name="Number5"/>
                <p:cNvSpPr/>
                <p:nvPr/>
              </p:nvSpPr>
              <p:spPr>
                <a:xfrm>
                  <a:off x="-5579967" y="3450355"/>
                  <a:ext cx="918477" cy="385862"/>
                </a:xfrm>
                <a:custGeom>
                  <a:avLst/>
                  <a:gdLst>
                    <a:gd name="connsiteX0" fmla="*/ 0 w 918477"/>
                    <a:gd name="connsiteY0" fmla="*/ 0 h 385862"/>
                    <a:gd name="connsiteX1" fmla="*/ 682853 w 918477"/>
                    <a:gd name="connsiteY1" fmla="*/ 0 h 385862"/>
                    <a:gd name="connsiteX2" fmla="*/ 918477 w 918477"/>
                    <a:gd name="connsiteY2" fmla="*/ 385862 h 385862"/>
                    <a:gd name="connsiteX3" fmla="*/ 0 w 918477"/>
                    <a:gd name="connsiteY3" fmla="*/ 385862 h 38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918477" h="385862">
                      <a:moveTo>
                        <a:pt x="0" y="0"/>
                      </a:moveTo>
                      <a:lnTo>
                        <a:pt x="682853" y="0"/>
                      </a:lnTo>
                      <a:lnTo>
                        <a:pt x="918477" y="385862"/>
                      </a:lnTo>
                      <a:lnTo>
                        <a:pt x="0" y="38586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 w="12700" cap="rnd">
                  <a:noFill/>
                  <a:prstDash val="solid"/>
                  <a:rou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normAutofit/>
                </a:bodyPr>
                <a:lstStyle/>
                <a:p>
                  <a:pPr algn="ctr" defTabSz="914400"/>
                  <a:r>
                    <a:rPr lang="en-US" altLang="zh-CN" sz="1600" dirty="0">
                      <a:solidFill>
                        <a:srgbClr val="FFFFFF"/>
                      </a:solidFill>
                    </a:rPr>
                    <a:t>04</a:t>
                  </a:r>
                  <a:endParaRPr lang="zh-CN" altLang="en-US" sz="1600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4" name="Text5"/>
                <p:cNvSpPr/>
                <p:nvPr/>
              </p:nvSpPr>
              <p:spPr bwMode="auto">
                <a:xfrm>
                  <a:off x="-5006295" y="3904797"/>
                  <a:ext cx="3340765" cy="97852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/>
                    <a:t>弥补现有导盲设备在精度与交互上的不足。</a:t>
                  </a:r>
                  <a:endParaRPr lang="en-US" dirty="0"/>
                </a:p>
              </p:txBody>
            </p:sp>
          </p:grpSp>
        </p:grpSp>
      </p:grpSp>
      <p:sp>
        <p:nvSpPr>
          <p:cNvPr id="3" name="文本框 2"/>
          <p:cNvSpPr txBox="1"/>
          <p:nvPr/>
        </p:nvSpPr>
        <p:spPr>
          <a:xfrm>
            <a:off x="5803265" y="936625"/>
            <a:ext cx="6388735" cy="3196590"/>
          </a:xfrm>
          <a:prstGeom prst="rect">
            <a:avLst/>
          </a:prstGeom>
          <a:noFill/>
        </p:spPr>
        <p:txBody>
          <a:bodyPr wrap="square" rtlCol="0">
            <a:noAutofit/>
            <a:scene3d>
              <a:camera prst="orthographicFront"/>
              <a:lightRig rig="threePt" dir="t"/>
            </a:scene3d>
          </a:bodyPr>
          <a:lstStyle/>
          <a:p>
            <a:r>
              <a:rPr lang="en-US" altLang="zh-CN" sz="8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“</a:t>
            </a:r>
            <a:r>
              <a:rPr lang="zh-CN" altLang="en-US" sz="8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智眸音领</a:t>
            </a:r>
            <a:r>
              <a:rPr lang="en-US" altLang="zh-CN" sz="8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”</a:t>
            </a: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375025" y="2935631"/>
            <a:ext cx="5435600" cy="987399"/>
          </a:xfrm>
        </p:spPr>
        <p:txBody>
          <a:bodyPr>
            <a:noAutofit/>
          </a:bodyPr>
          <a:lstStyle/>
          <a:p>
            <a:r>
              <a:rPr lang="zh-CN" altLang="en-US" sz="6000" dirty="0"/>
              <a:t>技术优势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3375025" y="3829685"/>
            <a:ext cx="5435600" cy="2705100"/>
          </a:xfrm>
        </p:spPr>
        <p:txBody>
          <a:bodyPr/>
          <a:lstStyle/>
          <a:p>
            <a:r>
              <a:rPr lang="zh-CN" altLang="en-US" dirty="0"/>
              <a:t>项目核心技术与创新点，展现技术领先性</a:t>
            </a:r>
            <a:endParaRPr lang="en-US" dirty="0"/>
          </a:p>
        </p:txBody>
      </p:sp>
    </p:spTree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0400" y="579437"/>
            <a:ext cx="10858500" cy="900112"/>
          </a:xfrm>
        </p:spPr>
        <p:txBody>
          <a:bodyPr/>
          <a:lstStyle/>
          <a:p>
            <a:r>
              <a:rPr lang="zh-CN" altLang="en-US" dirty="0"/>
              <a:t>YOLOv5 - Lite + 双目深度测距</a:t>
            </a:r>
            <a:endParaRPr lang="en-US" dirty="0"/>
          </a:p>
        </p:txBody>
      </p:sp>
      <p:grpSp>
        <p:nvGrpSpPr>
          <p:cNvPr id="23" name="0183ee05-032a-4360-88d9-9abe92528ae9.source.5.zh-Hans.pptx"/>
          <p:cNvGrpSpPr/>
          <p:nvPr/>
        </p:nvGrpSpPr>
        <p:grpSpPr>
          <a:xfrm>
            <a:off x="669925" y="1924569"/>
            <a:ext cx="10861674" cy="3862463"/>
            <a:chOff x="660400" y="1135264"/>
            <a:chExt cx="10861674" cy="3862463"/>
          </a:xfrm>
        </p:grpSpPr>
        <p:grpSp>
          <p:nvGrpSpPr>
            <p:cNvPr id="18" name="组合 17"/>
            <p:cNvGrpSpPr/>
            <p:nvPr/>
          </p:nvGrpSpPr>
          <p:grpSpPr>
            <a:xfrm>
              <a:off x="669924" y="1135264"/>
              <a:ext cx="10852150" cy="602611"/>
              <a:chOff x="669924" y="1135264"/>
              <a:chExt cx="10852150" cy="602611"/>
            </a:xfrm>
          </p:grpSpPr>
          <p:sp>
            <p:nvSpPr>
              <p:cNvPr id="3" name="Bullet1"/>
              <p:cNvSpPr/>
              <p:nvPr/>
            </p:nvSpPr>
            <p:spPr bwMode="auto">
              <a:xfrm>
                <a:off x="669924" y="1135264"/>
                <a:ext cx="3951288" cy="600075"/>
              </a:xfrm>
              <a:prstGeom prst="homePlate">
                <a:avLst>
                  <a:gd name="adj" fmla="val 39678"/>
                </a:avLst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/>
            </p:spPr>
            <p:txBody>
              <a:bodyPr wrap="square" lIns="90000" tIns="46800" rIns="90000" bIns="46800" anchor="ctr" anchorCtr="0">
                <a:normAutofit/>
              </a:bodyPr>
              <a:lstStyle>
                <a:lvl1pPr>
                  <a:defRPr sz="1300" b="1">
                    <a:solidFill>
                      <a:srgbClr val="000000"/>
                    </a:solidFill>
                  </a:defRPr>
                </a:lvl1pPr>
                <a:lvl2pPr marL="742950" indent="-285750">
                  <a:defRPr sz="1300" b="1">
                    <a:solidFill>
                      <a:srgbClr val="000000"/>
                    </a:solidFill>
                  </a:defRPr>
                </a:lvl2pPr>
                <a:lvl3pPr marL="1143000" indent="-228600">
                  <a:defRPr sz="1300" b="1">
                    <a:solidFill>
                      <a:srgbClr val="000000"/>
                    </a:solidFill>
                  </a:defRPr>
                </a:lvl3pPr>
                <a:lvl4pPr marL="1600200" indent="-228600">
                  <a:defRPr sz="1300" b="1">
                    <a:solidFill>
                      <a:srgbClr val="000000"/>
                    </a:solidFill>
                  </a:defRPr>
                </a:lvl4pPr>
                <a:lvl5pPr marL="2057400" indent="-228600">
                  <a:defRPr sz="1300" b="1">
                    <a:solidFill>
                      <a:srgbClr val="000000"/>
                    </a:solidFill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9pPr>
              </a:lstStyle>
              <a:p>
                <a:r>
                  <a:rPr lang="zh-CN" altLang="en-US" sz="1800" dirty="0">
                    <a:solidFill>
                      <a:schemeClr val="tx1"/>
                    </a:solidFill>
                  </a:rPr>
                  <a:t>目标检测精度</a:t>
                </a:r>
                <a:endParaRPr lang="en-US" dirty="0"/>
              </a:p>
            </p:txBody>
          </p:sp>
          <p:sp>
            <p:nvSpPr>
              <p:cNvPr id="5" name="Text1"/>
              <p:cNvSpPr/>
              <p:nvPr/>
            </p:nvSpPr>
            <p:spPr bwMode="auto">
              <a:xfrm>
                <a:off x="4951141" y="1142561"/>
                <a:ext cx="6570933" cy="595314"/>
              </a:xfrm>
              <a:custGeom>
                <a:avLst/>
                <a:gdLst>
                  <a:gd name="T0" fmla="*/ 0 w 4544"/>
                  <a:gd name="T1" fmla="*/ 0 h 375"/>
                  <a:gd name="T2" fmla="*/ 2147483646 w 4544"/>
                  <a:gd name="T3" fmla="*/ 0 h 375"/>
                  <a:gd name="T4" fmla="*/ 2147483646 w 4544"/>
                  <a:gd name="T5" fmla="*/ 2147483646 h 37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544" h="375">
                    <a:moveTo>
                      <a:pt x="0" y="0"/>
                    </a:moveTo>
                    <a:lnTo>
                      <a:pt x="4544" y="0"/>
                    </a:lnTo>
                    <a:lnTo>
                      <a:pt x="4543" y="375"/>
                    </a:lnTo>
                  </a:path>
                </a:pathLst>
              </a:custGeom>
              <a:noFill/>
              <a:ln w="22225" cap="flat" cmpd="sng">
                <a:solidFill>
                  <a:schemeClr val="tx2"/>
                </a:solidFill>
                <a:prstDash val="solid"/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90000" tIns="46800" rIns="90000" bIns="46800" anchor="ctr">
                <a:normAutofit/>
              </a:bodyPr>
              <a:lstStyle/>
              <a:p>
                <a:pPr>
                  <a:lnSpc>
                    <a:spcPct val="120000"/>
                  </a:lnSpc>
                  <a:tabLst>
                    <a:tab pos="227965" algn="l"/>
                  </a:tabLst>
                  <a:defRPr/>
                </a:pPr>
                <a:r>
                  <a:rPr lang="zh-CN" altLang="en-US" sz="2000" dirty="0"/>
                  <a:t>YOLOv5 - Lite可识别桌椅、路障等多种障碍物。</a:t>
                </a:r>
                <a:endParaRPr lang="en-US" sz="2000" dirty="0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669924" y="2240494"/>
              <a:ext cx="10852149" cy="602794"/>
              <a:chOff x="669924" y="2096263"/>
              <a:chExt cx="10852149" cy="602794"/>
            </a:xfrm>
          </p:grpSpPr>
          <p:sp>
            <p:nvSpPr>
              <p:cNvPr id="6" name="Bullet2"/>
              <p:cNvSpPr/>
              <p:nvPr/>
            </p:nvSpPr>
            <p:spPr bwMode="auto">
              <a:xfrm>
                <a:off x="669924" y="2096263"/>
                <a:ext cx="3951288" cy="600075"/>
              </a:xfrm>
              <a:prstGeom prst="homePlate">
                <a:avLst>
                  <a:gd name="adj" fmla="val 39250"/>
                </a:avLst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/>
            </p:spPr>
            <p:txBody>
              <a:bodyPr wrap="square" lIns="90000" tIns="46800" rIns="90000" bIns="46800" anchor="ctr" anchorCtr="0">
                <a:normAutofit/>
              </a:bodyPr>
              <a:lstStyle>
                <a:lvl1pPr>
                  <a:defRPr sz="1300" b="1">
                    <a:solidFill>
                      <a:srgbClr val="000000"/>
                    </a:solidFill>
                  </a:defRPr>
                </a:lvl1pPr>
                <a:lvl2pPr marL="742950" indent="-285750">
                  <a:defRPr sz="1300" b="1">
                    <a:solidFill>
                      <a:srgbClr val="000000"/>
                    </a:solidFill>
                  </a:defRPr>
                </a:lvl2pPr>
                <a:lvl3pPr marL="1143000" indent="-228600">
                  <a:defRPr sz="1300" b="1">
                    <a:solidFill>
                      <a:srgbClr val="000000"/>
                    </a:solidFill>
                  </a:defRPr>
                </a:lvl3pPr>
                <a:lvl4pPr marL="1600200" indent="-228600">
                  <a:defRPr sz="1300" b="1">
                    <a:solidFill>
                      <a:srgbClr val="000000"/>
                    </a:solidFill>
                  </a:defRPr>
                </a:lvl4pPr>
                <a:lvl5pPr marL="2057400" indent="-228600">
                  <a:defRPr sz="1300" b="1">
                    <a:solidFill>
                      <a:srgbClr val="000000"/>
                    </a:solidFill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9pPr>
              </a:lstStyle>
              <a:p>
                <a:r>
                  <a:rPr lang="zh-CN" altLang="en-US" sz="1800" dirty="0">
                    <a:solidFill>
                      <a:schemeClr val="tx1"/>
                    </a:solidFill>
                  </a:rPr>
                  <a:t>深度测距误差</a:t>
                </a:r>
                <a:endParaRPr lang="en-US" dirty="0"/>
              </a:p>
            </p:txBody>
          </p:sp>
          <p:sp>
            <p:nvSpPr>
              <p:cNvPr id="14" name="Text2"/>
              <p:cNvSpPr/>
              <p:nvPr/>
            </p:nvSpPr>
            <p:spPr bwMode="auto">
              <a:xfrm>
                <a:off x="4951141" y="2103743"/>
                <a:ext cx="6570932" cy="595314"/>
              </a:xfrm>
              <a:custGeom>
                <a:avLst/>
                <a:gdLst>
                  <a:gd name="T0" fmla="*/ 0 w 4544"/>
                  <a:gd name="T1" fmla="*/ 0 h 375"/>
                  <a:gd name="T2" fmla="*/ 2147483646 w 4544"/>
                  <a:gd name="T3" fmla="*/ 0 h 375"/>
                  <a:gd name="T4" fmla="*/ 2147483646 w 4544"/>
                  <a:gd name="T5" fmla="*/ 2147483646 h 37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544" h="375">
                    <a:moveTo>
                      <a:pt x="0" y="0"/>
                    </a:moveTo>
                    <a:lnTo>
                      <a:pt x="4544" y="0"/>
                    </a:lnTo>
                    <a:lnTo>
                      <a:pt x="4543" y="375"/>
                    </a:lnTo>
                  </a:path>
                </a:pathLst>
              </a:custGeom>
              <a:noFill/>
              <a:ln w="22225" cap="flat" cmpd="sng">
                <a:solidFill>
                  <a:schemeClr val="tx2"/>
                </a:solidFill>
                <a:prstDash val="solid"/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90000" tIns="46800" rIns="90000" bIns="46800" anchor="ctr">
                <a:normAutofit/>
              </a:bodyPr>
              <a:lstStyle/>
              <a:p>
                <a:pPr>
                  <a:lnSpc>
                    <a:spcPct val="120000"/>
                  </a:lnSpc>
                  <a:tabLst>
                    <a:tab pos="227965" algn="l"/>
                  </a:tabLst>
                  <a:defRPr/>
                </a:pPr>
                <a:r>
                  <a:rPr lang="zh-CN" altLang="en-US" sz="2000" dirty="0"/>
                  <a:t>双目测距误差控制在厘米级，精准提示距离。</a:t>
                </a:r>
                <a:endParaRPr lang="en-US" sz="2000" dirty="0"/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669925" y="3346952"/>
              <a:ext cx="10848973" cy="605867"/>
              <a:chOff x="669925" y="3312195"/>
              <a:chExt cx="10848973" cy="605867"/>
            </a:xfrm>
          </p:grpSpPr>
          <p:sp>
            <p:nvSpPr>
              <p:cNvPr id="8" name="Bullet4"/>
              <p:cNvSpPr/>
              <p:nvPr/>
            </p:nvSpPr>
            <p:spPr bwMode="auto">
              <a:xfrm>
                <a:off x="669925" y="3312195"/>
                <a:ext cx="3951288" cy="600075"/>
              </a:xfrm>
              <a:prstGeom prst="homePlate">
                <a:avLst>
                  <a:gd name="adj" fmla="val 39678"/>
                </a:avLst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/>
            </p:spPr>
            <p:txBody>
              <a:bodyPr wrap="square" lIns="90000" tIns="46800" rIns="90000" bIns="46800" anchor="ctr" anchorCtr="0">
                <a:normAutofit/>
              </a:bodyPr>
              <a:lstStyle>
                <a:lvl1pPr>
                  <a:defRPr sz="1300" b="1">
                    <a:solidFill>
                      <a:srgbClr val="000000"/>
                    </a:solidFill>
                  </a:defRPr>
                </a:lvl1pPr>
                <a:lvl2pPr marL="742950" indent="-285750">
                  <a:defRPr sz="1300" b="1">
                    <a:solidFill>
                      <a:srgbClr val="000000"/>
                    </a:solidFill>
                  </a:defRPr>
                </a:lvl2pPr>
                <a:lvl3pPr marL="1143000" indent="-228600">
                  <a:defRPr sz="1300" b="1">
                    <a:solidFill>
                      <a:srgbClr val="000000"/>
                    </a:solidFill>
                  </a:defRPr>
                </a:lvl3pPr>
                <a:lvl4pPr marL="1600200" indent="-228600">
                  <a:defRPr sz="1300" b="1">
                    <a:solidFill>
                      <a:srgbClr val="000000"/>
                    </a:solidFill>
                  </a:defRPr>
                </a:lvl4pPr>
                <a:lvl5pPr marL="2057400" indent="-228600">
                  <a:defRPr sz="1300" b="1">
                    <a:solidFill>
                      <a:srgbClr val="000000"/>
                    </a:solidFill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9pPr>
              </a:lstStyle>
              <a:p>
                <a:r>
                  <a:rPr lang="zh-CN" altLang="en-US" sz="1800" dirty="0">
                    <a:solidFill>
                      <a:schemeClr val="tx1"/>
                    </a:solidFill>
                  </a:rPr>
                  <a:t>实时性</a:t>
                </a:r>
                <a:endParaRPr lang="en-US" dirty="0"/>
              </a:p>
            </p:txBody>
          </p:sp>
          <p:sp>
            <p:nvSpPr>
              <p:cNvPr id="16" name="Text4"/>
              <p:cNvSpPr/>
              <p:nvPr/>
            </p:nvSpPr>
            <p:spPr bwMode="auto">
              <a:xfrm>
                <a:off x="4947966" y="3322748"/>
                <a:ext cx="6570932" cy="595314"/>
              </a:xfrm>
              <a:custGeom>
                <a:avLst/>
                <a:gdLst>
                  <a:gd name="T0" fmla="*/ 0 w 4544"/>
                  <a:gd name="T1" fmla="*/ 0 h 375"/>
                  <a:gd name="T2" fmla="*/ 2147483646 w 4544"/>
                  <a:gd name="T3" fmla="*/ 0 h 375"/>
                  <a:gd name="T4" fmla="*/ 2147483646 w 4544"/>
                  <a:gd name="T5" fmla="*/ 2147483646 h 37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544" h="375">
                    <a:moveTo>
                      <a:pt x="0" y="0"/>
                    </a:moveTo>
                    <a:lnTo>
                      <a:pt x="4544" y="0"/>
                    </a:lnTo>
                    <a:lnTo>
                      <a:pt x="4543" y="375"/>
                    </a:lnTo>
                  </a:path>
                </a:pathLst>
              </a:custGeom>
              <a:noFill/>
              <a:ln w="22225" cap="flat" cmpd="sng">
                <a:solidFill>
                  <a:schemeClr val="tx2"/>
                </a:solidFill>
                <a:prstDash val="solid"/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90000" tIns="46800" rIns="90000" bIns="46800" anchor="ctr">
                <a:normAutofit/>
              </a:bodyPr>
              <a:lstStyle/>
              <a:p>
                <a:pPr>
                  <a:lnSpc>
                    <a:spcPct val="120000"/>
                  </a:lnSpc>
                  <a:tabLst>
                    <a:tab pos="227965" algn="l"/>
                  </a:tabLst>
                  <a:defRPr/>
                </a:pPr>
                <a:r>
                  <a:rPr lang="zh-CN" altLang="en-US" sz="2000" dirty="0"/>
                  <a:t>系统实现毫秒级响应，确保导航信息及时准确。</a:t>
                </a:r>
                <a:endParaRPr lang="en-US" sz="2000" dirty="0"/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660400" y="4397652"/>
              <a:ext cx="10858498" cy="600075"/>
              <a:chOff x="660400" y="4397652"/>
              <a:chExt cx="10858498" cy="600075"/>
            </a:xfrm>
          </p:grpSpPr>
          <p:sp>
            <p:nvSpPr>
              <p:cNvPr id="9" name="Bullet5"/>
              <p:cNvSpPr/>
              <p:nvPr/>
            </p:nvSpPr>
            <p:spPr bwMode="auto">
              <a:xfrm>
                <a:off x="660400" y="4397652"/>
                <a:ext cx="3951288" cy="600075"/>
              </a:xfrm>
              <a:prstGeom prst="homePlate">
                <a:avLst>
                  <a:gd name="adj" fmla="val 38057"/>
                </a:avLst>
              </a:prstGeom>
              <a:solidFill>
                <a:schemeClr val="tx2">
                  <a:alpha val="15000"/>
                </a:schemeClr>
              </a:solidFill>
              <a:ln>
                <a:noFill/>
              </a:ln>
              <a:effectLst/>
            </p:spPr>
            <p:txBody>
              <a:bodyPr wrap="square" lIns="90000" tIns="46800" rIns="90000" bIns="46800" anchor="ctr" anchorCtr="0">
                <a:normAutofit/>
              </a:bodyPr>
              <a:lstStyle>
                <a:lvl1pPr>
                  <a:defRPr sz="1300" b="1">
                    <a:solidFill>
                      <a:srgbClr val="000000"/>
                    </a:solidFill>
                  </a:defRPr>
                </a:lvl1pPr>
                <a:lvl2pPr marL="742950" indent="-285750">
                  <a:defRPr sz="1300" b="1">
                    <a:solidFill>
                      <a:srgbClr val="000000"/>
                    </a:solidFill>
                  </a:defRPr>
                </a:lvl2pPr>
                <a:lvl3pPr marL="1143000" indent="-228600">
                  <a:defRPr sz="1300" b="1">
                    <a:solidFill>
                      <a:srgbClr val="000000"/>
                    </a:solidFill>
                  </a:defRPr>
                </a:lvl3pPr>
                <a:lvl4pPr marL="1600200" indent="-228600">
                  <a:defRPr sz="1300" b="1">
                    <a:solidFill>
                      <a:srgbClr val="000000"/>
                    </a:solidFill>
                  </a:defRPr>
                </a:lvl4pPr>
                <a:lvl5pPr marL="2057400" indent="-228600">
                  <a:defRPr sz="1300" b="1">
                    <a:solidFill>
                      <a:srgbClr val="000000"/>
                    </a:solidFill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300" b="1">
                    <a:solidFill>
                      <a:srgbClr val="000000"/>
                    </a:solidFill>
                  </a:defRPr>
                </a:lvl9pPr>
              </a:lstStyle>
              <a:p>
                <a:r>
                  <a:rPr lang="zh-CN" altLang="en-US" sz="1800" dirty="0">
                    <a:solidFill>
                      <a:schemeClr val="tx1"/>
                    </a:solidFill>
                  </a:rPr>
                  <a:t>硬件优化</a:t>
                </a:r>
                <a:endParaRPr lang="en-US" dirty="0"/>
              </a:p>
            </p:txBody>
          </p:sp>
          <p:sp>
            <p:nvSpPr>
              <p:cNvPr id="17" name="Text5"/>
              <p:cNvSpPr/>
              <p:nvPr/>
            </p:nvSpPr>
            <p:spPr bwMode="auto">
              <a:xfrm>
                <a:off x="4947966" y="4401778"/>
                <a:ext cx="6570932" cy="595314"/>
              </a:xfrm>
              <a:custGeom>
                <a:avLst/>
                <a:gdLst>
                  <a:gd name="T0" fmla="*/ 0 w 4544"/>
                  <a:gd name="T1" fmla="*/ 0 h 375"/>
                  <a:gd name="T2" fmla="*/ 2147483646 w 4544"/>
                  <a:gd name="T3" fmla="*/ 0 h 375"/>
                  <a:gd name="T4" fmla="*/ 2147483646 w 4544"/>
                  <a:gd name="T5" fmla="*/ 2147483646 h 375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544" h="375">
                    <a:moveTo>
                      <a:pt x="0" y="0"/>
                    </a:moveTo>
                    <a:lnTo>
                      <a:pt x="4544" y="0"/>
                    </a:lnTo>
                    <a:lnTo>
                      <a:pt x="4543" y="375"/>
                    </a:lnTo>
                  </a:path>
                </a:pathLst>
              </a:custGeom>
              <a:noFill/>
              <a:ln w="22225" cap="flat" cmpd="sng">
                <a:solidFill>
                  <a:schemeClr val="tx2"/>
                </a:solidFill>
                <a:prstDash val="solid"/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square" lIns="90000" tIns="46800" rIns="90000" bIns="46800" anchor="ctr">
                <a:normAutofit/>
              </a:bodyPr>
              <a:lstStyle/>
              <a:p>
                <a:pPr>
                  <a:lnSpc>
                    <a:spcPct val="120000"/>
                  </a:lnSpc>
                  <a:tabLst>
                    <a:tab pos="227965" algn="l"/>
                  </a:tabLst>
                  <a:defRPr/>
                </a:pPr>
                <a:r>
                  <a:rPr lang="zh-CN" altLang="en-US" sz="2000" dirty="0"/>
                  <a:t>轻量化设计，适配便携设备，降低功耗</a:t>
                </a:r>
                <a:r>
                  <a:rPr lang="zh-CN" altLang="en-US" sz="1200" dirty="0"/>
                  <a:t>。</a:t>
                </a:r>
                <a:endParaRPr lang="en-US" dirty="0"/>
              </a:p>
            </p:txBody>
          </p:sp>
        </p:grpSp>
      </p:grpSp>
    </p:spTree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229403" y="123171"/>
            <a:ext cx="10858500" cy="900112"/>
          </a:xfrm>
        </p:spPr>
        <p:txBody>
          <a:bodyPr/>
          <a:lstStyle/>
          <a:p>
            <a:r>
              <a:rPr lang="zh-CN" altLang="en-US" dirty="0"/>
              <a:t>语音导航智能化</a:t>
            </a:r>
            <a:endParaRPr lang="en-US" dirty="0"/>
          </a:p>
        </p:txBody>
      </p:sp>
      <p:grpSp>
        <p:nvGrpSpPr>
          <p:cNvPr id="60" name="2c887554-5786-43a4-b87b-1dc03fefb11a.source.5.zh-Hans.pptx"/>
          <p:cNvGrpSpPr/>
          <p:nvPr>
            <p:custDataLst>
              <p:tags r:id="rId1"/>
            </p:custDataLst>
          </p:nvPr>
        </p:nvGrpSpPr>
        <p:grpSpPr>
          <a:xfrm>
            <a:off x="1229063" y="1194647"/>
            <a:ext cx="10253541" cy="4834333"/>
            <a:chOff x="943313" y="1194647"/>
            <a:chExt cx="10253541" cy="4834333"/>
          </a:xfrm>
        </p:grpSpPr>
        <p:sp>
          <p:nvSpPr>
            <p:cNvPr id="12" name="îś1ïḋé"/>
            <p:cNvSpPr/>
            <p:nvPr/>
          </p:nvSpPr>
          <p:spPr>
            <a:xfrm rot="14400000">
              <a:off x="8122284" y="3521355"/>
              <a:ext cx="4348237" cy="241951"/>
            </a:xfrm>
            <a:custGeom>
              <a:avLst/>
              <a:gdLst>
                <a:gd name="connsiteX0" fmla="*/ 4195073 w 4195073"/>
                <a:gd name="connsiteY0" fmla="*/ 0 h 212450"/>
                <a:gd name="connsiteX1" fmla="*/ 3886739 w 4195073"/>
                <a:gd name="connsiteY1" fmla="*/ 212450 h 212450"/>
                <a:gd name="connsiteX2" fmla="*/ 3886739 w 4195073"/>
                <a:gd name="connsiteY2" fmla="*/ 99664 h 212450"/>
                <a:gd name="connsiteX3" fmla="*/ 0 w 4195073"/>
                <a:gd name="connsiteY3" fmla="*/ 99664 h 212450"/>
                <a:gd name="connsiteX4" fmla="*/ 0 w 4195073"/>
                <a:gd name="connsiteY4" fmla="*/ 0 h 21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5073" h="212450">
                  <a:moveTo>
                    <a:pt x="4195073" y="0"/>
                  </a:moveTo>
                  <a:lnTo>
                    <a:pt x="3886739" y="212450"/>
                  </a:lnTo>
                  <a:lnTo>
                    <a:pt x="3886739" y="99664"/>
                  </a:lnTo>
                  <a:lnTo>
                    <a:pt x="0" y="996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 fontScale="62500" lnSpcReduction="20000"/>
            </a:bodyPr>
            <a:lstStyle/>
            <a:p>
              <a:pPr algn="ctr"/>
              <a:endParaRPr/>
            </a:p>
          </p:txBody>
        </p:sp>
        <p:sp>
          <p:nvSpPr>
            <p:cNvPr id="24" name="ïṡ1îḑe"/>
            <p:cNvSpPr/>
            <p:nvPr>
              <p:custDataLst>
                <p:tags r:id="rId2"/>
              </p:custDataLst>
            </p:nvPr>
          </p:nvSpPr>
          <p:spPr>
            <a:xfrm>
              <a:off x="1004908" y="1897576"/>
              <a:ext cx="399214" cy="399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25" name="ïṧľïdé"/>
            <p:cNvSpPr/>
            <p:nvPr>
              <p:custDataLst>
                <p:tags r:id="rId3"/>
              </p:custDataLst>
            </p:nvPr>
          </p:nvSpPr>
          <p:spPr>
            <a:xfrm>
              <a:off x="1126886" y="2015757"/>
              <a:ext cx="155257" cy="162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4" h="21302" extrusionOk="0">
                  <a:moveTo>
                    <a:pt x="7816" y="21302"/>
                  </a:moveTo>
                  <a:cubicBezTo>
                    <a:pt x="7132" y="21302"/>
                    <a:pt x="6483" y="20993"/>
                    <a:pt x="6068" y="20461"/>
                  </a:cubicBezTo>
                  <a:lnTo>
                    <a:pt x="445" y="13277"/>
                  </a:lnTo>
                  <a:cubicBezTo>
                    <a:pt x="-287" y="12344"/>
                    <a:pt x="-97" y="11016"/>
                    <a:pt x="870" y="10308"/>
                  </a:cubicBezTo>
                  <a:cubicBezTo>
                    <a:pt x="1838" y="9597"/>
                    <a:pt x="3211" y="9785"/>
                    <a:pt x="3943" y="10719"/>
                  </a:cubicBezTo>
                  <a:lnTo>
                    <a:pt x="7643" y="15442"/>
                  </a:lnTo>
                  <a:lnTo>
                    <a:pt x="16946" y="999"/>
                  </a:lnTo>
                  <a:cubicBezTo>
                    <a:pt x="17586" y="6"/>
                    <a:pt x="18940" y="-298"/>
                    <a:pt x="19969" y="321"/>
                  </a:cubicBezTo>
                  <a:cubicBezTo>
                    <a:pt x="20997" y="939"/>
                    <a:pt x="21313" y="2248"/>
                    <a:pt x="20671" y="3243"/>
                  </a:cubicBezTo>
                  <a:lnTo>
                    <a:pt x="9680" y="20301"/>
                  </a:lnTo>
                  <a:cubicBezTo>
                    <a:pt x="9299" y="20896"/>
                    <a:pt x="8639" y="21267"/>
                    <a:pt x="7917" y="21299"/>
                  </a:cubicBezTo>
                  <a:cubicBezTo>
                    <a:pt x="7882" y="21302"/>
                    <a:pt x="7851" y="21302"/>
                    <a:pt x="7816" y="2130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526100" y="1840410"/>
              <a:ext cx="7929210" cy="833106"/>
              <a:chOff x="1526100" y="1840410"/>
              <a:chExt cx="7929210" cy="833106"/>
            </a:xfrm>
          </p:grpSpPr>
          <p:sp>
            <p:nvSpPr>
              <p:cNvPr id="13" name="Number1"/>
              <p:cNvSpPr/>
              <p:nvPr/>
            </p:nvSpPr>
            <p:spPr bwMode="auto">
              <a:xfrm>
                <a:off x="8583721" y="1840410"/>
                <a:ext cx="871589" cy="755921"/>
              </a:xfrm>
              <a:custGeom>
                <a:avLst/>
                <a:gdLst>
                  <a:gd name="connsiteX0" fmla="*/ 349282 w 695278"/>
                  <a:gd name="connsiteY0" fmla="*/ 0 h 603008"/>
                  <a:gd name="connsiteX1" fmla="*/ 355860 w 695278"/>
                  <a:gd name="connsiteY1" fmla="*/ 5198 h 603008"/>
                  <a:gd name="connsiteX2" fmla="*/ 386296 w 695278"/>
                  <a:gd name="connsiteY2" fmla="*/ 66663 h 603008"/>
                  <a:gd name="connsiteX3" fmla="*/ 695278 w 695278"/>
                  <a:gd name="connsiteY3" fmla="*/ 603008 h 603008"/>
                  <a:gd name="connsiteX4" fmla="*/ 467851 w 695278"/>
                  <a:gd name="connsiteY4" fmla="*/ 603008 h 603008"/>
                  <a:gd name="connsiteX5" fmla="*/ 467851 w 695278"/>
                  <a:gd name="connsiteY5" fmla="*/ 603007 h 603008"/>
                  <a:gd name="connsiteX6" fmla="*/ 227428 w 695278"/>
                  <a:gd name="connsiteY6" fmla="*/ 603007 h 603008"/>
                  <a:gd name="connsiteX7" fmla="*/ 227427 w 695278"/>
                  <a:gd name="connsiteY7" fmla="*/ 603007 h 603008"/>
                  <a:gd name="connsiteX8" fmla="*/ 227427 w 695278"/>
                  <a:gd name="connsiteY8" fmla="*/ 603008 h 603008"/>
                  <a:gd name="connsiteX9" fmla="*/ 0 w 695278"/>
                  <a:gd name="connsiteY9" fmla="*/ 603008 h 603008"/>
                  <a:gd name="connsiteX10" fmla="*/ 323433 w 695278"/>
                  <a:gd name="connsiteY10" fmla="*/ 43687 h 603008"/>
                  <a:gd name="connsiteX11" fmla="*/ 342704 w 695278"/>
                  <a:gd name="connsiteY11" fmla="*/ 5198 h 603008"/>
                  <a:gd name="connsiteX12" fmla="*/ 347641 w 695278"/>
                  <a:gd name="connsiteY12" fmla="*/ 1297 h 603008"/>
                  <a:gd name="connsiteX13" fmla="*/ 348289 w 695278"/>
                  <a:gd name="connsiteY13" fmla="*/ 1 h 603008"/>
                  <a:gd name="connsiteX14" fmla="*/ 348570 w 695278"/>
                  <a:gd name="connsiteY14" fmla="*/ 563 h 603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95278" h="603008">
                    <a:moveTo>
                      <a:pt x="349282" y="0"/>
                    </a:moveTo>
                    <a:lnTo>
                      <a:pt x="355860" y="5198"/>
                    </a:lnTo>
                    <a:lnTo>
                      <a:pt x="386296" y="66663"/>
                    </a:lnTo>
                    <a:lnTo>
                      <a:pt x="695278" y="603008"/>
                    </a:lnTo>
                    <a:lnTo>
                      <a:pt x="467851" y="603008"/>
                    </a:lnTo>
                    <a:lnTo>
                      <a:pt x="467851" y="603007"/>
                    </a:lnTo>
                    <a:lnTo>
                      <a:pt x="227428" y="603007"/>
                    </a:lnTo>
                    <a:lnTo>
                      <a:pt x="227427" y="603007"/>
                    </a:lnTo>
                    <a:lnTo>
                      <a:pt x="227427" y="603008"/>
                    </a:lnTo>
                    <a:lnTo>
                      <a:pt x="0" y="603008"/>
                    </a:lnTo>
                    <a:lnTo>
                      <a:pt x="323433" y="43687"/>
                    </a:lnTo>
                    <a:lnTo>
                      <a:pt x="342704" y="5198"/>
                    </a:lnTo>
                    <a:lnTo>
                      <a:pt x="347641" y="1297"/>
                    </a:lnTo>
                    <a:lnTo>
                      <a:pt x="348289" y="1"/>
                    </a:lnTo>
                    <a:lnTo>
                      <a:pt x="348570" y="5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b">
                <a:normAutofit/>
              </a:bodyPr>
              <a:lstStyle/>
              <a:p>
                <a:pPr algn="ctr"/>
                <a:r>
                  <a:rPr lang="en-US" altLang="zh-CN" sz="1200" b="1" dirty="0">
                    <a:solidFill>
                      <a:srgbClr val="FFFFFF"/>
                    </a:solidFill>
                  </a:rPr>
                  <a:t>01</a:t>
                </a:r>
                <a:endParaRPr sz="12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6" name="Text1"/>
              <p:cNvSpPr/>
              <p:nvPr>
                <p:custDataLst>
                  <p:tags r:id="rId20"/>
                </p:custDataLst>
              </p:nvPr>
            </p:nvSpPr>
            <p:spPr bwMode="auto">
              <a:xfrm>
                <a:off x="1526102" y="2274302"/>
                <a:ext cx="5141171" cy="3992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根据用户行走速度动态调整提示频率和内容。</a:t>
                </a:r>
                <a:endParaRPr lang="en-US" dirty="0"/>
              </a:p>
            </p:txBody>
          </p:sp>
          <p:sp>
            <p:nvSpPr>
              <p:cNvPr id="37" name="Bullet1"/>
              <p:cNvSpPr txBox="1"/>
              <p:nvPr>
                <p:custDataLst>
                  <p:tags r:id="rId21"/>
                </p:custDataLst>
              </p:nvPr>
            </p:nvSpPr>
            <p:spPr bwMode="auto">
              <a:xfrm>
                <a:off x="1526100" y="1897576"/>
                <a:ext cx="5141174" cy="37672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</a:pPr>
                <a:r>
                  <a:rPr lang="zh-CN" altLang="en-US" b="1" dirty="0"/>
                  <a:t>动态提示</a:t>
                </a:r>
                <a:endParaRPr lang="en-US" dirty="0"/>
              </a:p>
            </p:txBody>
          </p:sp>
        </p:grpSp>
        <p:sp>
          <p:nvSpPr>
            <p:cNvPr id="38" name="ïṡ1îḑe"/>
            <p:cNvSpPr/>
            <p:nvPr>
              <p:custDataLst>
                <p:tags r:id="rId4"/>
              </p:custDataLst>
            </p:nvPr>
          </p:nvSpPr>
          <p:spPr>
            <a:xfrm>
              <a:off x="1004908" y="2742536"/>
              <a:ext cx="399214" cy="399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2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39" name="ïṧľïdé"/>
            <p:cNvSpPr/>
            <p:nvPr>
              <p:custDataLst>
                <p:tags r:id="rId5"/>
              </p:custDataLst>
            </p:nvPr>
          </p:nvSpPr>
          <p:spPr>
            <a:xfrm>
              <a:off x="1126886" y="2860717"/>
              <a:ext cx="155257" cy="162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4" h="21302" extrusionOk="0">
                  <a:moveTo>
                    <a:pt x="7816" y="21302"/>
                  </a:moveTo>
                  <a:cubicBezTo>
                    <a:pt x="7132" y="21302"/>
                    <a:pt x="6483" y="20993"/>
                    <a:pt x="6068" y="20461"/>
                  </a:cubicBezTo>
                  <a:lnTo>
                    <a:pt x="445" y="13277"/>
                  </a:lnTo>
                  <a:cubicBezTo>
                    <a:pt x="-287" y="12344"/>
                    <a:pt x="-97" y="11016"/>
                    <a:pt x="870" y="10308"/>
                  </a:cubicBezTo>
                  <a:cubicBezTo>
                    <a:pt x="1838" y="9597"/>
                    <a:pt x="3211" y="9785"/>
                    <a:pt x="3943" y="10719"/>
                  </a:cubicBezTo>
                  <a:lnTo>
                    <a:pt x="7643" y="15442"/>
                  </a:lnTo>
                  <a:lnTo>
                    <a:pt x="16946" y="999"/>
                  </a:lnTo>
                  <a:cubicBezTo>
                    <a:pt x="17586" y="6"/>
                    <a:pt x="18940" y="-298"/>
                    <a:pt x="19969" y="321"/>
                  </a:cubicBezTo>
                  <a:cubicBezTo>
                    <a:pt x="20997" y="939"/>
                    <a:pt x="21313" y="2248"/>
                    <a:pt x="20671" y="3243"/>
                  </a:cubicBezTo>
                  <a:lnTo>
                    <a:pt x="9680" y="20301"/>
                  </a:lnTo>
                  <a:cubicBezTo>
                    <a:pt x="9299" y="20896"/>
                    <a:pt x="8639" y="21267"/>
                    <a:pt x="7917" y="21299"/>
                  </a:cubicBezTo>
                  <a:cubicBezTo>
                    <a:pt x="7882" y="21302"/>
                    <a:pt x="7851" y="21302"/>
                    <a:pt x="7816" y="2130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/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1526102" y="2596330"/>
              <a:ext cx="8365815" cy="922146"/>
              <a:chOff x="1526102" y="2596330"/>
              <a:chExt cx="8365815" cy="922146"/>
            </a:xfrm>
          </p:grpSpPr>
          <p:sp>
            <p:nvSpPr>
              <p:cNvPr id="11" name="Number2"/>
              <p:cNvSpPr/>
              <p:nvPr/>
            </p:nvSpPr>
            <p:spPr bwMode="auto">
              <a:xfrm>
                <a:off x="8147114" y="2596330"/>
                <a:ext cx="1744803" cy="754291"/>
              </a:xfrm>
              <a:custGeom>
                <a:avLst/>
                <a:gdLst>
                  <a:gd name="connsiteX0" fmla="*/ 348288 w 1391853"/>
                  <a:gd name="connsiteY0" fmla="*/ 0 h 601707"/>
                  <a:gd name="connsiteX1" fmla="*/ 527601 w 1391853"/>
                  <a:gd name="connsiteY1" fmla="*/ 0 h 601707"/>
                  <a:gd name="connsiteX2" fmla="*/ 575715 w 1391853"/>
                  <a:gd name="connsiteY2" fmla="*/ 0 h 601707"/>
                  <a:gd name="connsiteX3" fmla="*/ 816138 w 1391853"/>
                  <a:gd name="connsiteY3" fmla="*/ 0 h 601707"/>
                  <a:gd name="connsiteX4" fmla="*/ 896189 w 1391853"/>
                  <a:gd name="connsiteY4" fmla="*/ 0 h 601707"/>
                  <a:gd name="connsiteX5" fmla="*/ 1043565 w 1391853"/>
                  <a:gd name="connsiteY5" fmla="*/ 0 h 601707"/>
                  <a:gd name="connsiteX6" fmla="*/ 1391853 w 1391853"/>
                  <a:gd name="connsiteY6" fmla="*/ 601707 h 601707"/>
                  <a:gd name="connsiteX7" fmla="*/ 1075503 w 1391853"/>
                  <a:gd name="connsiteY7" fmla="*/ 601707 h 601707"/>
                  <a:gd name="connsiteX8" fmla="*/ 933100 w 1391853"/>
                  <a:gd name="connsiteY8" fmla="*/ 601707 h 601707"/>
                  <a:gd name="connsiteX9" fmla="*/ 458753 w 1391853"/>
                  <a:gd name="connsiteY9" fmla="*/ 601707 h 601707"/>
                  <a:gd name="connsiteX10" fmla="*/ 348287 w 1391853"/>
                  <a:gd name="connsiteY10" fmla="*/ 601707 h 601707"/>
                  <a:gd name="connsiteX11" fmla="*/ 0 w 1391853"/>
                  <a:gd name="connsiteY11" fmla="*/ 601707 h 601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91853" h="601707">
                    <a:moveTo>
                      <a:pt x="348288" y="0"/>
                    </a:moveTo>
                    <a:lnTo>
                      <a:pt x="527601" y="0"/>
                    </a:lnTo>
                    <a:lnTo>
                      <a:pt x="575715" y="0"/>
                    </a:lnTo>
                    <a:lnTo>
                      <a:pt x="816138" y="0"/>
                    </a:lnTo>
                    <a:lnTo>
                      <a:pt x="896189" y="0"/>
                    </a:lnTo>
                    <a:lnTo>
                      <a:pt x="1043565" y="0"/>
                    </a:lnTo>
                    <a:lnTo>
                      <a:pt x="1391853" y="601707"/>
                    </a:lnTo>
                    <a:lnTo>
                      <a:pt x="1075503" y="601707"/>
                    </a:lnTo>
                    <a:lnTo>
                      <a:pt x="933100" y="601707"/>
                    </a:lnTo>
                    <a:lnTo>
                      <a:pt x="458753" y="601707"/>
                    </a:lnTo>
                    <a:lnTo>
                      <a:pt x="348287" y="601707"/>
                    </a:lnTo>
                    <a:lnTo>
                      <a:pt x="0" y="601707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>
                <a:noFill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b">
                <a:norm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</a:rPr>
                  <a:t>02</a:t>
                </a:r>
                <a:endParaRPr sz="1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Text2"/>
              <p:cNvSpPr/>
              <p:nvPr>
                <p:custDataLst>
                  <p:tags r:id="rId18"/>
                </p:custDataLst>
              </p:nvPr>
            </p:nvSpPr>
            <p:spPr bwMode="auto">
              <a:xfrm>
                <a:off x="1526102" y="3119262"/>
                <a:ext cx="5141171" cy="3992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用户可自选播报模式，满足不同使用需求。</a:t>
                </a:r>
                <a:endParaRPr lang="en-US" dirty="0"/>
              </a:p>
            </p:txBody>
          </p:sp>
          <p:sp>
            <p:nvSpPr>
              <p:cNvPr id="41" name="Bullet2"/>
              <p:cNvSpPr txBox="1"/>
              <p:nvPr>
                <p:custDataLst>
                  <p:tags r:id="rId19"/>
                </p:custDataLst>
              </p:nvPr>
            </p:nvSpPr>
            <p:spPr bwMode="auto">
              <a:xfrm>
                <a:off x="1526735" y="2708246"/>
                <a:ext cx="5141174" cy="37672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</a:pPr>
                <a:r>
                  <a:rPr lang="zh-CN" altLang="en-US" b="1" dirty="0"/>
                  <a:t>定制化播报</a:t>
                </a:r>
                <a:endParaRPr lang="en-US" dirty="0"/>
              </a:p>
            </p:txBody>
          </p:sp>
        </p:grpSp>
        <p:sp>
          <p:nvSpPr>
            <p:cNvPr id="42" name="ïṡ1îḑe"/>
            <p:cNvSpPr/>
            <p:nvPr>
              <p:custDataLst>
                <p:tags r:id="rId6"/>
              </p:custDataLst>
            </p:nvPr>
          </p:nvSpPr>
          <p:spPr>
            <a:xfrm>
              <a:off x="1004908" y="3574507"/>
              <a:ext cx="399214" cy="399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43" name="ïṧľïdé"/>
            <p:cNvSpPr/>
            <p:nvPr>
              <p:custDataLst>
                <p:tags r:id="rId7"/>
              </p:custDataLst>
            </p:nvPr>
          </p:nvSpPr>
          <p:spPr>
            <a:xfrm>
              <a:off x="1126886" y="3692688"/>
              <a:ext cx="155257" cy="162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4" h="21302" extrusionOk="0">
                  <a:moveTo>
                    <a:pt x="7816" y="21302"/>
                  </a:moveTo>
                  <a:cubicBezTo>
                    <a:pt x="7132" y="21302"/>
                    <a:pt x="6483" y="20993"/>
                    <a:pt x="6068" y="20461"/>
                  </a:cubicBezTo>
                  <a:lnTo>
                    <a:pt x="445" y="13277"/>
                  </a:lnTo>
                  <a:cubicBezTo>
                    <a:pt x="-287" y="12344"/>
                    <a:pt x="-97" y="11016"/>
                    <a:pt x="870" y="10308"/>
                  </a:cubicBezTo>
                  <a:cubicBezTo>
                    <a:pt x="1838" y="9597"/>
                    <a:pt x="3211" y="9785"/>
                    <a:pt x="3943" y="10719"/>
                  </a:cubicBezTo>
                  <a:lnTo>
                    <a:pt x="7643" y="15442"/>
                  </a:lnTo>
                  <a:lnTo>
                    <a:pt x="16946" y="999"/>
                  </a:lnTo>
                  <a:cubicBezTo>
                    <a:pt x="17586" y="6"/>
                    <a:pt x="18940" y="-298"/>
                    <a:pt x="19969" y="321"/>
                  </a:cubicBezTo>
                  <a:cubicBezTo>
                    <a:pt x="20997" y="939"/>
                    <a:pt x="21313" y="2248"/>
                    <a:pt x="20671" y="3243"/>
                  </a:cubicBezTo>
                  <a:lnTo>
                    <a:pt x="9680" y="20301"/>
                  </a:lnTo>
                  <a:cubicBezTo>
                    <a:pt x="9299" y="20896"/>
                    <a:pt x="8639" y="21267"/>
                    <a:pt x="7917" y="21299"/>
                  </a:cubicBezTo>
                  <a:cubicBezTo>
                    <a:pt x="7882" y="21302"/>
                    <a:pt x="7851" y="21302"/>
                    <a:pt x="7816" y="2130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/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1526100" y="3350618"/>
              <a:ext cx="8800796" cy="999829"/>
              <a:chOff x="1526100" y="3350618"/>
              <a:chExt cx="8800796" cy="999829"/>
            </a:xfrm>
          </p:grpSpPr>
          <p:sp>
            <p:nvSpPr>
              <p:cNvPr id="10" name="Number3"/>
              <p:cNvSpPr/>
              <p:nvPr/>
            </p:nvSpPr>
            <p:spPr bwMode="auto">
              <a:xfrm>
                <a:off x="7712136" y="3350618"/>
                <a:ext cx="2614760" cy="754291"/>
              </a:xfrm>
              <a:custGeom>
                <a:avLst/>
                <a:gdLst>
                  <a:gd name="connsiteX0" fmla="*/ 346988 w 2085829"/>
                  <a:gd name="connsiteY0" fmla="*/ 0 h 601707"/>
                  <a:gd name="connsiteX1" fmla="*/ 761790 w 2085829"/>
                  <a:gd name="connsiteY1" fmla="*/ 0 h 601707"/>
                  <a:gd name="connsiteX2" fmla="*/ 805741 w 2085829"/>
                  <a:gd name="connsiteY2" fmla="*/ 0 h 601707"/>
                  <a:gd name="connsiteX3" fmla="*/ 1280088 w 2085829"/>
                  <a:gd name="connsiteY3" fmla="*/ 0 h 601707"/>
                  <a:gd name="connsiteX4" fmla="*/ 1304153 w 2085829"/>
                  <a:gd name="connsiteY4" fmla="*/ 0 h 601707"/>
                  <a:gd name="connsiteX5" fmla="*/ 1738841 w 2085829"/>
                  <a:gd name="connsiteY5" fmla="*/ 0 h 601707"/>
                  <a:gd name="connsiteX6" fmla="*/ 2085829 w 2085829"/>
                  <a:gd name="connsiteY6" fmla="*/ 601707 h 601707"/>
                  <a:gd name="connsiteX7" fmla="*/ 1437886 w 2085829"/>
                  <a:gd name="connsiteY7" fmla="*/ 601707 h 601707"/>
                  <a:gd name="connsiteX8" fmla="*/ 1397050 w 2085829"/>
                  <a:gd name="connsiteY8" fmla="*/ 601707 h 601707"/>
                  <a:gd name="connsiteX9" fmla="*/ 688779 w 2085829"/>
                  <a:gd name="connsiteY9" fmla="*/ 601707 h 601707"/>
                  <a:gd name="connsiteX10" fmla="*/ 628057 w 2085829"/>
                  <a:gd name="connsiteY10" fmla="*/ 601707 h 601707"/>
                  <a:gd name="connsiteX11" fmla="*/ 0 w 2085829"/>
                  <a:gd name="connsiteY11" fmla="*/ 601707 h 601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085829" h="601707">
                    <a:moveTo>
                      <a:pt x="346988" y="0"/>
                    </a:moveTo>
                    <a:lnTo>
                      <a:pt x="761790" y="0"/>
                    </a:lnTo>
                    <a:lnTo>
                      <a:pt x="805741" y="0"/>
                    </a:lnTo>
                    <a:lnTo>
                      <a:pt x="1280088" y="0"/>
                    </a:lnTo>
                    <a:lnTo>
                      <a:pt x="1304153" y="0"/>
                    </a:lnTo>
                    <a:lnTo>
                      <a:pt x="1738841" y="0"/>
                    </a:lnTo>
                    <a:lnTo>
                      <a:pt x="2085829" y="601707"/>
                    </a:lnTo>
                    <a:lnTo>
                      <a:pt x="1437886" y="601707"/>
                    </a:lnTo>
                    <a:lnTo>
                      <a:pt x="1397050" y="601707"/>
                    </a:lnTo>
                    <a:lnTo>
                      <a:pt x="688779" y="601707"/>
                    </a:lnTo>
                    <a:lnTo>
                      <a:pt x="628057" y="601707"/>
                    </a:lnTo>
                    <a:lnTo>
                      <a:pt x="0" y="6017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b">
                <a:normAutofit/>
              </a:bodyPr>
              <a:lstStyle/>
              <a:p>
                <a:pPr algn="ctr"/>
                <a:r>
                  <a:rPr lang="en-US" sz="1200" b="1" dirty="0">
                    <a:solidFill>
                      <a:srgbClr val="FFFFFF"/>
                    </a:solidFill>
                  </a:rPr>
                  <a:t>03</a:t>
                </a:r>
                <a:endParaRPr sz="12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44" name="Text3"/>
              <p:cNvSpPr/>
              <p:nvPr>
                <p:custDataLst>
                  <p:tags r:id="rId16"/>
                </p:custDataLst>
              </p:nvPr>
            </p:nvSpPr>
            <p:spPr bwMode="auto">
              <a:xfrm>
                <a:off x="1526102" y="3951233"/>
                <a:ext cx="5141171" cy="3992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嘈杂环境中增强关键信息播报，避免信息遗漏。</a:t>
                </a:r>
                <a:endParaRPr lang="en-US" dirty="0"/>
              </a:p>
            </p:txBody>
          </p:sp>
          <p:sp>
            <p:nvSpPr>
              <p:cNvPr id="45" name="Bullet3"/>
              <p:cNvSpPr txBox="1"/>
              <p:nvPr>
                <p:custDataLst>
                  <p:tags r:id="rId17"/>
                </p:custDataLst>
              </p:nvPr>
            </p:nvSpPr>
            <p:spPr bwMode="auto">
              <a:xfrm>
                <a:off x="1526100" y="3574507"/>
                <a:ext cx="5141174" cy="37672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</a:pPr>
                <a:r>
                  <a:rPr lang="zh-CN" altLang="en-US" b="1" dirty="0"/>
                  <a:t>噪音环境优化</a:t>
                </a:r>
                <a:endParaRPr lang="en-US" dirty="0"/>
              </a:p>
            </p:txBody>
          </p:sp>
        </p:grpSp>
        <p:sp>
          <p:nvSpPr>
            <p:cNvPr id="46" name="ïṡ1îḑe"/>
            <p:cNvSpPr/>
            <p:nvPr>
              <p:custDataLst>
                <p:tags r:id="rId8"/>
              </p:custDataLst>
            </p:nvPr>
          </p:nvSpPr>
          <p:spPr>
            <a:xfrm>
              <a:off x="1004908" y="4419467"/>
              <a:ext cx="399214" cy="399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tx2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47" name="ïṧľïdé"/>
            <p:cNvSpPr/>
            <p:nvPr>
              <p:custDataLst>
                <p:tags r:id="rId9"/>
              </p:custDataLst>
            </p:nvPr>
          </p:nvSpPr>
          <p:spPr>
            <a:xfrm>
              <a:off x="1126886" y="4537648"/>
              <a:ext cx="155257" cy="162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4" h="21302" extrusionOk="0">
                  <a:moveTo>
                    <a:pt x="7816" y="21302"/>
                  </a:moveTo>
                  <a:cubicBezTo>
                    <a:pt x="7132" y="21302"/>
                    <a:pt x="6483" y="20993"/>
                    <a:pt x="6068" y="20461"/>
                  </a:cubicBezTo>
                  <a:lnTo>
                    <a:pt x="445" y="13277"/>
                  </a:lnTo>
                  <a:cubicBezTo>
                    <a:pt x="-287" y="12344"/>
                    <a:pt x="-97" y="11016"/>
                    <a:pt x="870" y="10308"/>
                  </a:cubicBezTo>
                  <a:cubicBezTo>
                    <a:pt x="1838" y="9597"/>
                    <a:pt x="3211" y="9785"/>
                    <a:pt x="3943" y="10719"/>
                  </a:cubicBezTo>
                  <a:lnTo>
                    <a:pt x="7643" y="15442"/>
                  </a:lnTo>
                  <a:lnTo>
                    <a:pt x="16946" y="999"/>
                  </a:lnTo>
                  <a:cubicBezTo>
                    <a:pt x="17586" y="6"/>
                    <a:pt x="18940" y="-298"/>
                    <a:pt x="19969" y="321"/>
                  </a:cubicBezTo>
                  <a:cubicBezTo>
                    <a:pt x="20997" y="939"/>
                    <a:pt x="21313" y="2248"/>
                    <a:pt x="20671" y="3243"/>
                  </a:cubicBezTo>
                  <a:lnTo>
                    <a:pt x="9680" y="20301"/>
                  </a:lnTo>
                  <a:cubicBezTo>
                    <a:pt x="9299" y="20896"/>
                    <a:pt x="8639" y="21267"/>
                    <a:pt x="7917" y="21299"/>
                  </a:cubicBezTo>
                  <a:cubicBezTo>
                    <a:pt x="7882" y="21302"/>
                    <a:pt x="7851" y="21302"/>
                    <a:pt x="7816" y="2130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/>
            </a:p>
          </p:txBody>
        </p:sp>
        <p:grpSp>
          <p:nvGrpSpPr>
            <p:cNvPr id="55" name="组合 54"/>
            <p:cNvGrpSpPr/>
            <p:nvPr/>
          </p:nvGrpSpPr>
          <p:grpSpPr>
            <a:xfrm>
              <a:off x="1526100" y="4104908"/>
              <a:ext cx="9235777" cy="1090499"/>
              <a:chOff x="1526100" y="4104908"/>
              <a:chExt cx="9235777" cy="1090499"/>
            </a:xfrm>
          </p:grpSpPr>
          <p:sp>
            <p:nvSpPr>
              <p:cNvPr id="9" name="Number4"/>
              <p:cNvSpPr/>
              <p:nvPr/>
            </p:nvSpPr>
            <p:spPr bwMode="auto">
              <a:xfrm>
                <a:off x="7277158" y="4104908"/>
                <a:ext cx="3484719" cy="754291"/>
              </a:xfrm>
              <a:custGeom>
                <a:avLst/>
                <a:gdLst>
                  <a:gd name="connsiteX0" fmla="*/ 346988 w 2779807"/>
                  <a:gd name="connsiteY0" fmla="*/ 0 h 601707"/>
                  <a:gd name="connsiteX1" fmla="*/ 921015 w 2779807"/>
                  <a:gd name="connsiteY1" fmla="*/ 0 h 601707"/>
                  <a:gd name="connsiteX2" fmla="*/ 1035767 w 2779807"/>
                  <a:gd name="connsiteY2" fmla="*/ 0 h 601707"/>
                  <a:gd name="connsiteX3" fmla="*/ 1744040 w 2779807"/>
                  <a:gd name="connsiteY3" fmla="*/ 0 h 601707"/>
                  <a:gd name="connsiteX4" fmla="*/ 1843696 w 2779807"/>
                  <a:gd name="connsiteY4" fmla="*/ 0 h 601707"/>
                  <a:gd name="connsiteX5" fmla="*/ 2432819 w 2779807"/>
                  <a:gd name="connsiteY5" fmla="*/ 0 h 601707"/>
                  <a:gd name="connsiteX6" fmla="*/ 2779807 w 2779807"/>
                  <a:gd name="connsiteY6" fmla="*/ 601707 h 601707"/>
                  <a:gd name="connsiteX7" fmla="*/ 1997758 w 2779807"/>
                  <a:gd name="connsiteY7" fmla="*/ 601707 h 601707"/>
                  <a:gd name="connsiteX8" fmla="*/ 1862302 w 2779807"/>
                  <a:gd name="connsiteY8" fmla="*/ 601707 h 601707"/>
                  <a:gd name="connsiteX9" fmla="*/ 917505 w 2779807"/>
                  <a:gd name="connsiteY9" fmla="*/ 601707 h 601707"/>
                  <a:gd name="connsiteX10" fmla="*/ 766953 w 2779807"/>
                  <a:gd name="connsiteY10" fmla="*/ 601707 h 601707"/>
                  <a:gd name="connsiteX11" fmla="*/ 0 w 2779807"/>
                  <a:gd name="connsiteY11" fmla="*/ 601707 h 601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79807" h="601707">
                    <a:moveTo>
                      <a:pt x="346988" y="0"/>
                    </a:moveTo>
                    <a:lnTo>
                      <a:pt x="921015" y="0"/>
                    </a:lnTo>
                    <a:lnTo>
                      <a:pt x="1035767" y="0"/>
                    </a:lnTo>
                    <a:lnTo>
                      <a:pt x="1744040" y="0"/>
                    </a:lnTo>
                    <a:lnTo>
                      <a:pt x="1843696" y="0"/>
                    </a:lnTo>
                    <a:lnTo>
                      <a:pt x="2432819" y="0"/>
                    </a:lnTo>
                    <a:lnTo>
                      <a:pt x="2779807" y="601707"/>
                    </a:lnTo>
                    <a:lnTo>
                      <a:pt x="1997758" y="601707"/>
                    </a:lnTo>
                    <a:lnTo>
                      <a:pt x="1862302" y="601707"/>
                    </a:lnTo>
                    <a:lnTo>
                      <a:pt x="917505" y="601707"/>
                    </a:lnTo>
                    <a:lnTo>
                      <a:pt x="766953" y="601707"/>
                    </a:lnTo>
                    <a:lnTo>
                      <a:pt x="0" y="601707"/>
                    </a:lnTo>
                    <a:close/>
                  </a:path>
                </a:pathLst>
              </a:custGeom>
              <a:solidFill>
                <a:schemeClr val="tx2">
                  <a:alpha val="20000"/>
                </a:schemeClr>
              </a:solidFill>
              <a:ln>
                <a:noFill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b">
                <a:norm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1"/>
                    </a:solidFill>
                  </a:rPr>
                  <a:t>04</a:t>
                </a:r>
                <a:endParaRPr sz="12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8" name="Text4"/>
              <p:cNvSpPr/>
              <p:nvPr>
                <p:custDataLst>
                  <p:tags r:id="rId14"/>
                </p:custDataLst>
              </p:nvPr>
            </p:nvSpPr>
            <p:spPr bwMode="auto">
              <a:xfrm>
                <a:off x="1526102" y="4796193"/>
                <a:ext cx="5141171" cy="3992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支持多种语言播报，方便不同地区用户使用。</a:t>
                </a:r>
                <a:endParaRPr lang="en-US" dirty="0"/>
              </a:p>
            </p:txBody>
          </p:sp>
          <p:sp>
            <p:nvSpPr>
              <p:cNvPr id="49" name="Bullet4"/>
              <p:cNvSpPr txBox="1"/>
              <p:nvPr>
                <p:custDataLst>
                  <p:tags r:id="rId15"/>
                </p:custDataLst>
              </p:nvPr>
            </p:nvSpPr>
            <p:spPr bwMode="auto">
              <a:xfrm>
                <a:off x="1526100" y="4419467"/>
                <a:ext cx="5141174" cy="37672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</a:pPr>
                <a:r>
                  <a:rPr lang="zh-CN" altLang="en-US" b="1" dirty="0"/>
                  <a:t>多语言支持</a:t>
                </a:r>
                <a:endParaRPr lang="en-US" dirty="0"/>
              </a:p>
            </p:txBody>
          </p:sp>
        </p:grpSp>
        <p:sp>
          <p:nvSpPr>
            <p:cNvPr id="50" name="ïṡ1îḑe"/>
            <p:cNvSpPr/>
            <p:nvPr>
              <p:custDataLst>
                <p:tags r:id="rId10"/>
              </p:custDataLst>
            </p:nvPr>
          </p:nvSpPr>
          <p:spPr>
            <a:xfrm>
              <a:off x="1004908" y="5253040"/>
              <a:ext cx="399214" cy="399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/>
            </a:bodyPr>
            <a:lstStyle/>
            <a:p>
              <a:pPr algn="ctr"/>
              <a:endParaRPr/>
            </a:p>
          </p:txBody>
        </p:sp>
        <p:sp>
          <p:nvSpPr>
            <p:cNvPr id="51" name="ïṧľïdé"/>
            <p:cNvSpPr/>
            <p:nvPr>
              <p:custDataLst>
                <p:tags r:id="rId11"/>
              </p:custDataLst>
            </p:nvPr>
          </p:nvSpPr>
          <p:spPr>
            <a:xfrm>
              <a:off x="1126886" y="5371221"/>
              <a:ext cx="155257" cy="1628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4" h="21302" extrusionOk="0">
                  <a:moveTo>
                    <a:pt x="7816" y="21302"/>
                  </a:moveTo>
                  <a:cubicBezTo>
                    <a:pt x="7132" y="21302"/>
                    <a:pt x="6483" y="20993"/>
                    <a:pt x="6068" y="20461"/>
                  </a:cubicBezTo>
                  <a:lnTo>
                    <a:pt x="445" y="13277"/>
                  </a:lnTo>
                  <a:cubicBezTo>
                    <a:pt x="-287" y="12344"/>
                    <a:pt x="-97" y="11016"/>
                    <a:pt x="870" y="10308"/>
                  </a:cubicBezTo>
                  <a:cubicBezTo>
                    <a:pt x="1838" y="9597"/>
                    <a:pt x="3211" y="9785"/>
                    <a:pt x="3943" y="10719"/>
                  </a:cubicBezTo>
                  <a:lnTo>
                    <a:pt x="7643" y="15442"/>
                  </a:lnTo>
                  <a:lnTo>
                    <a:pt x="16946" y="999"/>
                  </a:lnTo>
                  <a:cubicBezTo>
                    <a:pt x="17586" y="6"/>
                    <a:pt x="18940" y="-298"/>
                    <a:pt x="19969" y="321"/>
                  </a:cubicBezTo>
                  <a:cubicBezTo>
                    <a:pt x="20997" y="939"/>
                    <a:pt x="21313" y="2248"/>
                    <a:pt x="20671" y="3243"/>
                  </a:cubicBezTo>
                  <a:lnTo>
                    <a:pt x="9680" y="20301"/>
                  </a:lnTo>
                  <a:cubicBezTo>
                    <a:pt x="9299" y="20896"/>
                    <a:pt x="8639" y="21267"/>
                    <a:pt x="7917" y="21299"/>
                  </a:cubicBezTo>
                  <a:cubicBezTo>
                    <a:pt x="7882" y="21302"/>
                    <a:pt x="7851" y="21302"/>
                    <a:pt x="7816" y="2130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anchor="ctr">
              <a:normAutofit fontScale="25000" lnSpcReduction="20000"/>
            </a:bodyPr>
            <a:lstStyle/>
            <a:p>
              <a:pPr algn="ctr"/>
              <a:endParaRPr/>
            </a:p>
          </p:txBody>
        </p:sp>
        <p:grpSp>
          <p:nvGrpSpPr>
            <p:cNvPr id="54" name="组合 53"/>
            <p:cNvGrpSpPr/>
            <p:nvPr/>
          </p:nvGrpSpPr>
          <p:grpSpPr>
            <a:xfrm>
              <a:off x="1526100" y="4859197"/>
              <a:ext cx="9670754" cy="1169783"/>
              <a:chOff x="1526100" y="4859197"/>
              <a:chExt cx="9670754" cy="1169783"/>
            </a:xfrm>
          </p:grpSpPr>
          <p:sp>
            <p:nvSpPr>
              <p:cNvPr id="8" name="Number5"/>
              <p:cNvSpPr/>
              <p:nvPr/>
            </p:nvSpPr>
            <p:spPr bwMode="auto">
              <a:xfrm>
                <a:off x="6853414" y="4859197"/>
                <a:ext cx="4343440" cy="754291"/>
              </a:xfrm>
              <a:custGeom>
                <a:avLst/>
                <a:gdLst>
                  <a:gd name="connsiteX0" fmla="*/ 343490 w 3464820"/>
                  <a:gd name="connsiteY0" fmla="*/ 0 h 601707"/>
                  <a:gd name="connsiteX1" fmla="*/ 1146865 w 3464820"/>
                  <a:gd name="connsiteY1" fmla="*/ 0 h 601707"/>
                  <a:gd name="connsiteX2" fmla="*/ 1251746 w 3464820"/>
                  <a:gd name="connsiteY2" fmla="*/ 0 h 601707"/>
                  <a:gd name="connsiteX3" fmla="*/ 2200326 w 3464820"/>
                  <a:gd name="connsiteY3" fmla="*/ 0 h 601707"/>
                  <a:gd name="connsiteX4" fmla="*/ 2341984 w 3464820"/>
                  <a:gd name="connsiteY4" fmla="*/ 0 h 601707"/>
                  <a:gd name="connsiteX5" fmla="*/ 3117831 w 3464820"/>
                  <a:gd name="connsiteY5" fmla="*/ 0 h 601707"/>
                  <a:gd name="connsiteX6" fmla="*/ 3464820 w 3464820"/>
                  <a:gd name="connsiteY6" fmla="*/ 601707 h 601707"/>
                  <a:gd name="connsiteX7" fmla="*/ 2489936 w 3464820"/>
                  <a:gd name="connsiteY7" fmla="*/ 601707 h 601707"/>
                  <a:gd name="connsiteX8" fmla="*/ 2317288 w 3464820"/>
                  <a:gd name="connsiteY8" fmla="*/ 601707 h 601707"/>
                  <a:gd name="connsiteX9" fmla="*/ 1135963 w 3464820"/>
                  <a:gd name="connsiteY9" fmla="*/ 601707 h 601707"/>
                  <a:gd name="connsiteX10" fmla="*/ 998913 w 3464820"/>
                  <a:gd name="connsiteY10" fmla="*/ 601707 h 601707"/>
                  <a:gd name="connsiteX11" fmla="*/ 0 w 3464820"/>
                  <a:gd name="connsiteY11" fmla="*/ 601707 h 601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464820" h="601707">
                    <a:moveTo>
                      <a:pt x="343490" y="0"/>
                    </a:moveTo>
                    <a:lnTo>
                      <a:pt x="1146865" y="0"/>
                    </a:lnTo>
                    <a:lnTo>
                      <a:pt x="1251746" y="0"/>
                    </a:lnTo>
                    <a:lnTo>
                      <a:pt x="2200326" y="0"/>
                    </a:lnTo>
                    <a:lnTo>
                      <a:pt x="2341984" y="0"/>
                    </a:lnTo>
                    <a:lnTo>
                      <a:pt x="3117831" y="0"/>
                    </a:lnTo>
                    <a:lnTo>
                      <a:pt x="3464820" y="601707"/>
                    </a:lnTo>
                    <a:lnTo>
                      <a:pt x="2489936" y="601707"/>
                    </a:lnTo>
                    <a:lnTo>
                      <a:pt x="2317288" y="601707"/>
                    </a:lnTo>
                    <a:lnTo>
                      <a:pt x="1135963" y="601707"/>
                    </a:lnTo>
                    <a:lnTo>
                      <a:pt x="998913" y="601707"/>
                    </a:lnTo>
                    <a:lnTo>
                      <a:pt x="0" y="6017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wrap="square" lIns="91440" tIns="45720" rIns="91440" bIns="45720" anchor="b">
                <a:normAutofit/>
              </a:bodyPr>
              <a:lstStyle/>
              <a:p>
                <a:pPr algn="ctr"/>
                <a:r>
                  <a:rPr lang="en-US" sz="1200" b="1" dirty="0">
                    <a:solidFill>
                      <a:srgbClr val="FFFFFF"/>
                    </a:solidFill>
                  </a:rPr>
                  <a:t>05</a:t>
                </a:r>
                <a:endParaRPr sz="12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Text5"/>
              <p:cNvSpPr/>
              <p:nvPr>
                <p:custDataLst>
                  <p:tags r:id="rId12"/>
                </p:custDataLst>
              </p:nvPr>
            </p:nvSpPr>
            <p:spPr bwMode="auto">
              <a:xfrm>
                <a:off x="1526102" y="5629766"/>
                <a:ext cx="5141171" cy="3992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</a:pPr>
                <a:r>
                  <a:rPr lang="zh-CN" altLang="en-US" sz="1200" dirty="0"/>
                  <a:t>提供多种语音风格，增加用户使用舒适度。</a:t>
                </a:r>
                <a:endParaRPr lang="en-US" dirty="0"/>
              </a:p>
            </p:txBody>
          </p:sp>
          <p:sp>
            <p:nvSpPr>
              <p:cNvPr id="53" name="Bullet5"/>
              <p:cNvSpPr txBox="1"/>
              <p:nvPr>
                <p:custDataLst>
                  <p:tags r:id="rId13"/>
                </p:custDataLst>
              </p:nvPr>
            </p:nvSpPr>
            <p:spPr bwMode="auto">
              <a:xfrm>
                <a:off x="1526100" y="5253040"/>
                <a:ext cx="5141174" cy="37672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spcBef>
                    <a:spcPct val="0"/>
                  </a:spcBef>
                </a:pPr>
                <a:r>
                  <a:rPr lang="zh-CN" altLang="en-US" b="1" dirty="0"/>
                  <a:t>语音风格选择</a:t>
                </a:r>
                <a:endParaRPr lang="en-US" dirty="0"/>
              </a:p>
            </p:txBody>
          </p:sp>
        </p:grpSp>
        <p:sp>
          <p:nvSpPr>
            <p:cNvPr id="34" name="Title"/>
            <p:cNvSpPr txBox="1"/>
            <p:nvPr/>
          </p:nvSpPr>
          <p:spPr>
            <a:xfrm>
              <a:off x="943313" y="1194647"/>
              <a:ext cx="5290853" cy="532293"/>
            </a:xfrm>
            <a:prstGeom prst="rect">
              <a:avLst/>
            </a:prstGeom>
            <a:noFill/>
          </p:spPr>
          <p:txBody>
            <a:bodyPr vert="horz" wrap="square" rtlCol="0" anchor="t" anchorCtr="0">
              <a:normAutofit/>
            </a:bodyPr>
            <a:lstStyle/>
            <a:p>
              <a:r>
                <a:rPr lang="zh-CN" altLang="en-US" sz="2000" b="1" dirty="0"/>
                <a:t>智能语音播报，提升交互体验</a:t>
              </a:r>
              <a:endParaRPr lang="en-US" sz="2000" dirty="0"/>
            </a:p>
          </p:txBody>
        </p:sp>
      </p:grpSp>
    </p:spTree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144270" y="114617"/>
            <a:ext cx="10858500" cy="900112"/>
          </a:xfrm>
        </p:spPr>
        <p:txBody>
          <a:bodyPr/>
          <a:lstStyle/>
          <a:p>
            <a:r>
              <a:rPr lang="zh-CN" altLang="en-US" dirty="0"/>
              <a:t>多模式反馈</a:t>
            </a:r>
            <a:endParaRPr lang="en-US" dirty="0"/>
          </a:p>
        </p:txBody>
      </p:sp>
      <p:grpSp>
        <p:nvGrpSpPr>
          <p:cNvPr id="10" name="22e9aa73-c4e9-4d3c-bcd1-ad2c2d70e10e.source.5.zh-Hans.pptx"/>
          <p:cNvGrpSpPr/>
          <p:nvPr/>
        </p:nvGrpSpPr>
        <p:grpSpPr>
          <a:xfrm>
            <a:off x="906780" y="1081016"/>
            <a:ext cx="10858500" cy="5053084"/>
            <a:chOff x="-136525" y="1081016"/>
            <a:chExt cx="10858500" cy="5053084"/>
          </a:xfrm>
        </p:grpSpPr>
        <p:sp>
          <p:nvSpPr>
            <p:cNvPr id="3" name="Title"/>
            <p:cNvSpPr txBox="1"/>
            <p:nvPr/>
          </p:nvSpPr>
          <p:spPr>
            <a:xfrm>
              <a:off x="-136525" y="1081016"/>
              <a:ext cx="10858500" cy="67092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t" anchorCtr="0">
              <a:normAutofit/>
            </a:bodyPr>
            <a:lstStyle/>
            <a:p>
              <a:pPr algn="ctr">
                <a:buSzPct val="25000"/>
              </a:pPr>
              <a:r>
                <a:rPr lang="zh-CN" altLang="en-US" sz="2400" b="1" dirty="0"/>
                <a:t>多种反馈方式，增强导航可靠性</a:t>
              </a:r>
              <a:endParaRPr lang="en-US" dirty="0"/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1121440" y="1818744"/>
              <a:ext cx="1926665" cy="3649417"/>
              <a:chOff x="1121440" y="1818744"/>
              <a:chExt cx="1926665" cy="3649417"/>
            </a:xfrm>
          </p:grpSpPr>
          <p:sp>
            <p:nvSpPr>
              <p:cNvPr id="29" name="ComponentBackground1"/>
              <p:cNvSpPr/>
              <p:nvPr/>
            </p:nvSpPr>
            <p:spPr>
              <a:xfrm>
                <a:off x="1134480" y="2047751"/>
                <a:ext cx="1900584" cy="3420410"/>
              </a:xfrm>
              <a:prstGeom prst="roundRect">
                <a:avLst>
                  <a:gd name="adj" fmla="val 50000"/>
                </a:avLst>
              </a:prstGeom>
              <a:solidFill>
                <a:schemeClr val="accent4">
                  <a:alpha val="10000"/>
                </a:schemeClr>
              </a:solidFill>
              <a:ln w="381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" name="Shape1"/>
              <p:cNvSpPr/>
              <p:nvPr/>
            </p:nvSpPr>
            <p:spPr>
              <a:xfrm rot="10800000" flipV="1">
                <a:off x="1121440" y="1818744"/>
                <a:ext cx="1926665" cy="959868"/>
              </a:xfrm>
              <a:custGeom>
                <a:avLst/>
                <a:gdLst>
                  <a:gd name="connsiteX0" fmla="*/ 1403227 w 2806455"/>
                  <a:gd name="connsiteY0" fmla="*/ 0 h 1398182"/>
                  <a:gd name="connsiteX1" fmla="*/ 2799477 w 2806455"/>
                  <a:gd name="connsiteY1" fmla="*/ 1259997 h 1398182"/>
                  <a:gd name="connsiteX2" fmla="*/ 2806455 w 2806455"/>
                  <a:gd name="connsiteY2" fmla="*/ 1398182 h 1398182"/>
                  <a:gd name="connsiteX3" fmla="*/ 0 w 2806455"/>
                  <a:gd name="connsiteY3" fmla="*/ 1398182 h 1398182"/>
                  <a:gd name="connsiteX4" fmla="*/ 6977 w 2806455"/>
                  <a:gd name="connsiteY4" fmla="*/ 1259997 h 1398182"/>
                  <a:gd name="connsiteX5" fmla="*/ 1403227 w 2806455"/>
                  <a:gd name="connsiteY5" fmla="*/ 0 h 1398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06455" h="1398182">
                    <a:moveTo>
                      <a:pt x="1403227" y="0"/>
                    </a:moveTo>
                    <a:cubicBezTo>
                      <a:pt x="2129911" y="0"/>
                      <a:pt x="2727604" y="552276"/>
                      <a:pt x="2799477" y="1259997"/>
                    </a:cubicBezTo>
                    <a:lnTo>
                      <a:pt x="2806455" y="1398182"/>
                    </a:lnTo>
                    <a:lnTo>
                      <a:pt x="0" y="1398182"/>
                    </a:lnTo>
                    <a:lnTo>
                      <a:pt x="6977" y="1259997"/>
                    </a:lnTo>
                    <a:cubicBezTo>
                      <a:pt x="78850" y="552276"/>
                      <a:pt x="676544" y="0"/>
                      <a:pt x="14032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1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4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defTabSz="914400"/>
                <a:endParaRPr lang="zh-CN" altLang="en-US" sz="20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Text1"/>
              <p:cNvSpPr txBox="1"/>
              <p:nvPr/>
            </p:nvSpPr>
            <p:spPr>
              <a:xfrm>
                <a:off x="1250719" y="3767140"/>
                <a:ext cx="1668108" cy="842962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200">
                    <a:solidFill>
                      <a:schemeClr val="bg1">
                        <a:lumMod val="50000"/>
                      </a:schemeClr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buSzPct val="25000"/>
                  <a:defRPr/>
                </a:pPr>
                <a:r>
                  <a:rPr lang="zh-CN" altLang="en-US" dirty="0" err="1">
                    <a:solidFill>
                      <a:schemeClr val="tx1"/>
                    </a:solidFill>
                  </a:rPr>
                  <a:t>通过不同频率振动提示障碍物远近。</a:t>
                </a:r>
                <a:endParaRPr lang="en-US" dirty="0"/>
              </a:p>
            </p:txBody>
          </p:sp>
          <p:sp>
            <p:nvSpPr>
              <p:cNvPr id="31" name="Bullet1"/>
              <p:cNvSpPr txBox="1"/>
              <p:nvPr/>
            </p:nvSpPr>
            <p:spPr>
              <a:xfrm>
                <a:off x="1336443" y="2825946"/>
                <a:ext cx="1496656" cy="842962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normAutofit/>
              </a:bodyPr>
              <a:lstStyle>
                <a:defPPr>
                  <a:defRPr lang="zh-CN"/>
                </a:defPPr>
                <a:lvl1pPr algn="ctr" defTabSz="914400">
                  <a:defRPr sz="1400" b="1">
                    <a:solidFill>
                      <a:schemeClr val="tx1">
                        <a:lumMod val="90000"/>
                        <a:lumOff val="10000"/>
                      </a:schemeClr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sz="1800" dirty="0">
                    <a:solidFill>
                      <a:schemeClr val="tx1"/>
                    </a:solidFill>
                  </a:rPr>
                  <a:t>振动反馈</a:t>
                </a:r>
                <a:endParaRPr lang="en-US" dirty="0"/>
              </a:p>
            </p:txBody>
          </p:sp>
          <p:sp>
            <p:nvSpPr>
              <p:cNvPr id="32" name="Icon1"/>
              <p:cNvSpPr/>
              <p:nvPr/>
            </p:nvSpPr>
            <p:spPr>
              <a:xfrm>
                <a:off x="1838550" y="4791989"/>
                <a:ext cx="492444" cy="497813"/>
              </a:xfrm>
              <a:custGeom>
                <a:avLst/>
                <a:gdLst>
                  <a:gd name="T0" fmla="*/ 11509 w 12800"/>
                  <a:gd name="T1" fmla="*/ 4148 h 12940"/>
                  <a:gd name="T2" fmla="*/ 11420 w 12800"/>
                  <a:gd name="T3" fmla="*/ 2849 h 12940"/>
                  <a:gd name="T4" fmla="*/ 9143 w 12800"/>
                  <a:gd name="T5" fmla="*/ 569 h 12940"/>
                  <a:gd name="T6" fmla="*/ 7802 w 12800"/>
                  <a:gd name="T7" fmla="*/ 515 h 12940"/>
                  <a:gd name="T8" fmla="*/ 7440 w 12800"/>
                  <a:gd name="T9" fmla="*/ 289 h 12940"/>
                  <a:gd name="T10" fmla="*/ 6070 w 12800"/>
                  <a:gd name="T11" fmla="*/ 610 h 12940"/>
                  <a:gd name="T12" fmla="*/ 3888 w 12800"/>
                  <a:gd name="T13" fmla="*/ 4129 h 12940"/>
                  <a:gd name="T14" fmla="*/ 1477 w 12800"/>
                  <a:gd name="T15" fmla="*/ 4129 h 12940"/>
                  <a:gd name="T16" fmla="*/ 0 w 12800"/>
                  <a:gd name="T17" fmla="*/ 5608 h 12940"/>
                  <a:gd name="T18" fmla="*/ 0 w 12800"/>
                  <a:gd name="T19" fmla="*/ 11461 h 12940"/>
                  <a:gd name="T20" fmla="*/ 1477 w 12800"/>
                  <a:gd name="T21" fmla="*/ 12940 h 12940"/>
                  <a:gd name="T22" fmla="*/ 11323 w 12800"/>
                  <a:gd name="T23" fmla="*/ 12940 h 12940"/>
                  <a:gd name="T24" fmla="*/ 12800 w 12800"/>
                  <a:gd name="T25" fmla="*/ 11461 h 12940"/>
                  <a:gd name="T26" fmla="*/ 12800 w 12800"/>
                  <a:gd name="T27" fmla="*/ 5608 h 12940"/>
                  <a:gd name="T28" fmla="*/ 11509 w 12800"/>
                  <a:gd name="T29" fmla="*/ 4148 h 12940"/>
                  <a:gd name="T30" fmla="*/ 8795 w 12800"/>
                  <a:gd name="T31" fmla="*/ 918 h 12940"/>
                  <a:gd name="T32" fmla="*/ 11072 w 12800"/>
                  <a:gd name="T33" fmla="*/ 3197 h 12940"/>
                  <a:gd name="T34" fmla="*/ 11072 w 12800"/>
                  <a:gd name="T35" fmla="*/ 3909 h 12940"/>
                  <a:gd name="T36" fmla="*/ 10852 w 12800"/>
                  <a:gd name="T37" fmla="*/ 4129 h 12940"/>
                  <a:gd name="T38" fmla="*/ 4877 w 12800"/>
                  <a:gd name="T39" fmla="*/ 4129 h 12940"/>
                  <a:gd name="T40" fmla="*/ 8083 w 12800"/>
                  <a:gd name="T41" fmla="*/ 918 h 12940"/>
                  <a:gd name="T42" fmla="*/ 8795 w 12800"/>
                  <a:gd name="T43" fmla="*/ 918 h 12940"/>
                  <a:gd name="T44" fmla="*/ 6488 w 12800"/>
                  <a:gd name="T45" fmla="*/ 870 h 12940"/>
                  <a:gd name="T46" fmla="*/ 7180 w 12800"/>
                  <a:gd name="T47" fmla="*/ 708 h 12940"/>
                  <a:gd name="T48" fmla="*/ 7437 w 12800"/>
                  <a:gd name="T49" fmla="*/ 868 h 12940"/>
                  <a:gd name="T50" fmla="*/ 4937 w 12800"/>
                  <a:gd name="T51" fmla="*/ 3372 h 12940"/>
                  <a:gd name="T52" fmla="*/ 6488 w 12800"/>
                  <a:gd name="T53" fmla="*/ 870 h 12940"/>
                  <a:gd name="T54" fmla="*/ 11323 w 12800"/>
                  <a:gd name="T55" fmla="*/ 12447 h 12940"/>
                  <a:gd name="T56" fmla="*/ 1477 w 12800"/>
                  <a:gd name="T57" fmla="*/ 12447 h 12940"/>
                  <a:gd name="T58" fmla="*/ 492 w 12800"/>
                  <a:gd name="T59" fmla="*/ 11461 h 12940"/>
                  <a:gd name="T60" fmla="*/ 492 w 12800"/>
                  <a:gd name="T61" fmla="*/ 5608 h 12940"/>
                  <a:gd name="T62" fmla="*/ 1477 w 12800"/>
                  <a:gd name="T63" fmla="*/ 4622 h 12940"/>
                  <a:gd name="T64" fmla="*/ 11323 w 12800"/>
                  <a:gd name="T65" fmla="*/ 4622 h 12940"/>
                  <a:gd name="T66" fmla="*/ 12308 w 12800"/>
                  <a:gd name="T67" fmla="*/ 5608 h 12940"/>
                  <a:gd name="T68" fmla="*/ 12308 w 12800"/>
                  <a:gd name="T69" fmla="*/ 6961 h 12940"/>
                  <a:gd name="T70" fmla="*/ 8308 w 12800"/>
                  <a:gd name="T71" fmla="*/ 6961 h 12940"/>
                  <a:gd name="T72" fmla="*/ 7816 w 12800"/>
                  <a:gd name="T73" fmla="*/ 7454 h 12940"/>
                  <a:gd name="T74" fmla="*/ 7816 w 12800"/>
                  <a:gd name="T75" fmla="*/ 9672 h 12940"/>
                  <a:gd name="T76" fmla="*/ 8308 w 12800"/>
                  <a:gd name="T77" fmla="*/ 10165 h 12940"/>
                  <a:gd name="T78" fmla="*/ 12308 w 12800"/>
                  <a:gd name="T79" fmla="*/ 10165 h 12940"/>
                  <a:gd name="T80" fmla="*/ 12308 w 12800"/>
                  <a:gd name="T81" fmla="*/ 11461 h 12940"/>
                  <a:gd name="T82" fmla="*/ 11323 w 12800"/>
                  <a:gd name="T83" fmla="*/ 12447 h 12940"/>
                  <a:gd name="T84" fmla="*/ 12308 w 12800"/>
                  <a:gd name="T85" fmla="*/ 7454 h 12940"/>
                  <a:gd name="T86" fmla="*/ 12308 w 12800"/>
                  <a:gd name="T87" fmla="*/ 9672 h 12940"/>
                  <a:gd name="T88" fmla="*/ 8308 w 12800"/>
                  <a:gd name="T89" fmla="*/ 9672 h 12940"/>
                  <a:gd name="T90" fmla="*/ 8308 w 12800"/>
                  <a:gd name="T91" fmla="*/ 7454 h 12940"/>
                  <a:gd name="T92" fmla="*/ 12308 w 12800"/>
                  <a:gd name="T93" fmla="*/ 7454 h 12940"/>
                  <a:gd name="T94" fmla="*/ 9477 w 12800"/>
                  <a:gd name="T95" fmla="*/ 8563 h 12940"/>
                  <a:gd name="T96" fmla="*/ 9104 w 12800"/>
                  <a:gd name="T97" fmla="*/ 8563 h 12940"/>
                  <a:gd name="T98" fmla="*/ 9477 w 12800"/>
                  <a:gd name="T99" fmla="*/ 8936 h 12940"/>
                  <a:gd name="T100" fmla="*/ 9850 w 12800"/>
                  <a:gd name="T101" fmla="*/ 8563 h 12940"/>
                  <a:gd name="T102" fmla="*/ 9477 w 12800"/>
                  <a:gd name="T103" fmla="*/ 8190 h 12940"/>
                  <a:gd name="T104" fmla="*/ 9104 w 12800"/>
                  <a:gd name="T105" fmla="*/ 8563 h 129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2800" h="12940">
                    <a:moveTo>
                      <a:pt x="11509" y="4148"/>
                    </a:moveTo>
                    <a:cubicBezTo>
                      <a:pt x="11800" y="3758"/>
                      <a:pt x="11773" y="3203"/>
                      <a:pt x="11420" y="2849"/>
                    </a:cubicBezTo>
                    <a:lnTo>
                      <a:pt x="9143" y="569"/>
                    </a:lnTo>
                    <a:cubicBezTo>
                      <a:pt x="8776" y="201"/>
                      <a:pt x="8192" y="186"/>
                      <a:pt x="7802" y="515"/>
                    </a:cubicBezTo>
                    <a:lnTo>
                      <a:pt x="7440" y="289"/>
                    </a:lnTo>
                    <a:cubicBezTo>
                      <a:pt x="6974" y="0"/>
                      <a:pt x="6359" y="144"/>
                      <a:pt x="6070" y="610"/>
                    </a:cubicBezTo>
                    <a:lnTo>
                      <a:pt x="3888" y="4129"/>
                    </a:lnTo>
                    <a:lnTo>
                      <a:pt x="1477" y="4129"/>
                    </a:lnTo>
                    <a:cubicBezTo>
                      <a:pt x="663" y="4129"/>
                      <a:pt x="0" y="4793"/>
                      <a:pt x="0" y="5608"/>
                    </a:cubicBezTo>
                    <a:lnTo>
                      <a:pt x="0" y="11461"/>
                    </a:lnTo>
                    <a:cubicBezTo>
                      <a:pt x="0" y="12277"/>
                      <a:pt x="663" y="12940"/>
                      <a:pt x="1477" y="12940"/>
                    </a:cubicBezTo>
                    <a:lnTo>
                      <a:pt x="11323" y="12940"/>
                    </a:lnTo>
                    <a:cubicBezTo>
                      <a:pt x="12137" y="12940"/>
                      <a:pt x="12800" y="12277"/>
                      <a:pt x="12800" y="11461"/>
                    </a:cubicBezTo>
                    <a:lnTo>
                      <a:pt x="12800" y="5608"/>
                    </a:lnTo>
                    <a:cubicBezTo>
                      <a:pt x="12800" y="4857"/>
                      <a:pt x="12235" y="4241"/>
                      <a:pt x="11509" y="4148"/>
                    </a:cubicBezTo>
                    <a:close/>
                    <a:moveTo>
                      <a:pt x="8795" y="918"/>
                    </a:moveTo>
                    <a:lnTo>
                      <a:pt x="11072" y="3197"/>
                    </a:lnTo>
                    <a:cubicBezTo>
                      <a:pt x="11267" y="3394"/>
                      <a:pt x="11267" y="3713"/>
                      <a:pt x="11072" y="3909"/>
                    </a:cubicBezTo>
                    <a:lnTo>
                      <a:pt x="10852" y="4129"/>
                    </a:lnTo>
                    <a:lnTo>
                      <a:pt x="4877" y="4129"/>
                    </a:lnTo>
                    <a:lnTo>
                      <a:pt x="8083" y="918"/>
                    </a:lnTo>
                    <a:cubicBezTo>
                      <a:pt x="8273" y="727"/>
                      <a:pt x="8605" y="728"/>
                      <a:pt x="8795" y="918"/>
                    </a:cubicBezTo>
                    <a:close/>
                    <a:moveTo>
                      <a:pt x="6488" y="870"/>
                    </a:moveTo>
                    <a:cubicBezTo>
                      <a:pt x="6634" y="634"/>
                      <a:pt x="6945" y="561"/>
                      <a:pt x="7180" y="708"/>
                    </a:cubicBezTo>
                    <a:lnTo>
                      <a:pt x="7437" y="868"/>
                    </a:lnTo>
                    <a:lnTo>
                      <a:pt x="4937" y="3372"/>
                    </a:lnTo>
                    <a:lnTo>
                      <a:pt x="6488" y="870"/>
                    </a:lnTo>
                    <a:close/>
                    <a:moveTo>
                      <a:pt x="11323" y="12447"/>
                    </a:moveTo>
                    <a:lnTo>
                      <a:pt x="1477" y="12447"/>
                    </a:lnTo>
                    <a:cubicBezTo>
                      <a:pt x="934" y="12447"/>
                      <a:pt x="492" y="12005"/>
                      <a:pt x="492" y="11461"/>
                    </a:cubicBezTo>
                    <a:lnTo>
                      <a:pt x="492" y="5608"/>
                    </a:lnTo>
                    <a:cubicBezTo>
                      <a:pt x="492" y="5064"/>
                      <a:pt x="934" y="4622"/>
                      <a:pt x="1477" y="4622"/>
                    </a:cubicBezTo>
                    <a:lnTo>
                      <a:pt x="11323" y="4622"/>
                    </a:lnTo>
                    <a:cubicBezTo>
                      <a:pt x="11866" y="4622"/>
                      <a:pt x="12308" y="5064"/>
                      <a:pt x="12308" y="5608"/>
                    </a:cubicBezTo>
                    <a:lnTo>
                      <a:pt x="12308" y="6961"/>
                    </a:lnTo>
                    <a:lnTo>
                      <a:pt x="8308" y="6961"/>
                    </a:lnTo>
                    <a:cubicBezTo>
                      <a:pt x="8036" y="6961"/>
                      <a:pt x="7816" y="7182"/>
                      <a:pt x="7816" y="7454"/>
                    </a:cubicBezTo>
                    <a:lnTo>
                      <a:pt x="7816" y="9672"/>
                    </a:lnTo>
                    <a:cubicBezTo>
                      <a:pt x="7816" y="9944"/>
                      <a:pt x="8036" y="10165"/>
                      <a:pt x="8308" y="10165"/>
                    </a:cubicBezTo>
                    <a:lnTo>
                      <a:pt x="12308" y="10165"/>
                    </a:lnTo>
                    <a:lnTo>
                      <a:pt x="12308" y="11461"/>
                    </a:lnTo>
                    <a:cubicBezTo>
                      <a:pt x="12308" y="12005"/>
                      <a:pt x="11866" y="12447"/>
                      <a:pt x="11323" y="12447"/>
                    </a:cubicBezTo>
                    <a:close/>
                    <a:moveTo>
                      <a:pt x="12308" y="7454"/>
                    </a:moveTo>
                    <a:lnTo>
                      <a:pt x="12308" y="9672"/>
                    </a:lnTo>
                    <a:lnTo>
                      <a:pt x="8308" y="9672"/>
                    </a:lnTo>
                    <a:lnTo>
                      <a:pt x="8308" y="7454"/>
                    </a:lnTo>
                    <a:lnTo>
                      <a:pt x="12308" y="7454"/>
                    </a:lnTo>
                    <a:close/>
                    <a:moveTo>
                      <a:pt x="9477" y="8563"/>
                    </a:moveTo>
                    <a:close/>
                    <a:moveTo>
                      <a:pt x="9104" y="8563"/>
                    </a:moveTo>
                    <a:cubicBezTo>
                      <a:pt x="9104" y="8769"/>
                      <a:pt x="9271" y="8936"/>
                      <a:pt x="9477" y="8936"/>
                    </a:cubicBezTo>
                    <a:cubicBezTo>
                      <a:pt x="9683" y="8936"/>
                      <a:pt x="9850" y="8769"/>
                      <a:pt x="9850" y="8563"/>
                    </a:cubicBezTo>
                    <a:cubicBezTo>
                      <a:pt x="9850" y="8357"/>
                      <a:pt x="9683" y="8190"/>
                      <a:pt x="9477" y="8190"/>
                    </a:cubicBezTo>
                    <a:cubicBezTo>
                      <a:pt x="9271" y="8190"/>
                      <a:pt x="9104" y="8357"/>
                      <a:pt x="9104" y="856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80000" tIns="36000" rIns="180000" bIns="3600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r>
                  <a:rPr lang="en-US" altLang="zh-CN" b="1" dirty="0">
                    <a:noFill/>
                  </a:rPr>
                  <a:t>Text here</a:t>
                </a: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3171537" y="2484683"/>
              <a:ext cx="1926665" cy="3649417"/>
              <a:chOff x="3171537" y="2484683"/>
              <a:chExt cx="1926665" cy="3649417"/>
            </a:xfrm>
          </p:grpSpPr>
          <p:sp>
            <p:nvSpPr>
              <p:cNvPr id="76" name="ComponentBackground2"/>
              <p:cNvSpPr/>
              <p:nvPr/>
            </p:nvSpPr>
            <p:spPr>
              <a:xfrm>
                <a:off x="3184577" y="2713690"/>
                <a:ext cx="1900584" cy="3420410"/>
              </a:xfrm>
              <a:prstGeom prst="roundRect">
                <a:avLst>
                  <a:gd name="adj" fmla="val 50000"/>
                </a:avLst>
              </a:prstGeom>
              <a:solidFill>
                <a:schemeClr val="accent3">
                  <a:alpha val="10000"/>
                </a:schemeClr>
              </a:solidFill>
              <a:ln w="381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Shape2"/>
              <p:cNvSpPr/>
              <p:nvPr/>
            </p:nvSpPr>
            <p:spPr>
              <a:xfrm rot="10800000" flipV="1">
                <a:off x="3171537" y="2484683"/>
                <a:ext cx="1926665" cy="959868"/>
              </a:xfrm>
              <a:custGeom>
                <a:avLst/>
                <a:gdLst>
                  <a:gd name="connsiteX0" fmla="*/ 1403227 w 2806455"/>
                  <a:gd name="connsiteY0" fmla="*/ 0 h 1398182"/>
                  <a:gd name="connsiteX1" fmla="*/ 2799477 w 2806455"/>
                  <a:gd name="connsiteY1" fmla="*/ 1259997 h 1398182"/>
                  <a:gd name="connsiteX2" fmla="*/ 2806455 w 2806455"/>
                  <a:gd name="connsiteY2" fmla="*/ 1398182 h 1398182"/>
                  <a:gd name="connsiteX3" fmla="*/ 0 w 2806455"/>
                  <a:gd name="connsiteY3" fmla="*/ 1398182 h 1398182"/>
                  <a:gd name="connsiteX4" fmla="*/ 6977 w 2806455"/>
                  <a:gd name="connsiteY4" fmla="*/ 1259997 h 1398182"/>
                  <a:gd name="connsiteX5" fmla="*/ 1403227 w 2806455"/>
                  <a:gd name="connsiteY5" fmla="*/ 0 h 1398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06455" h="1398182">
                    <a:moveTo>
                      <a:pt x="1403227" y="0"/>
                    </a:moveTo>
                    <a:cubicBezTo>
                      <a:pt x="2129911" y="0"/>
                      <a:pt x="2727604" y="552276"/>
                      <a:pt x="2799477" y="1259997"/>
                    </a:cubicBezTo>
                    <a:lnTo>
                      <a:pt x="2806455" y="1398182"/>
                    </a:lnTo>
                    <a:lnTo>
                      <a:pt x="0" y="1398182"/>
                    </a:lnTo>
                    <a:lnTo>
                      <a:pt x="6977" y="1259997"/>
                    </a:lnTo>
                    <a:cubicBezTo>
                      <a:pt x="78850" y="552276"/>
                      <a:pt x="676544" y="0"/>
                      <a:pt x="14032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381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3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defTabSz="914400"/>
                <a:endParaRPr lang="zh-CN" altLang="en-US" sz="20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Text2"/>
              <p:cNvSpPr txBox="1"/>
              <p:nvPr/>
            </p:nvSpPr>
            <p:spPr>
              <a:xfrm>
                <a:off x="3300816" y="4433079"/>
                <a:ext cx="1668108" cy="842962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200">
                    <a:solidFill>
                      <a:schemeClr val="bg1">
                        <a:lumMod val="50000"/>
                      </a:schemeClr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buSzPct val="25000"/>
                  <a:defRPr/>
                </a:pPr>
                <a:r>
                  <a:rPr lang="zh-CN" altLang="en-US" dirty="0">
                    <a:solidFill>
                      <a:schemeClr val="tx1"/>
                    </a:solidFill>
                  </a:rPr>
                  <a:t>结合智能手环或手杖提供触摸式导航信息。</a:t>
                </a:r>
                <a:endParaRPr lang="en-US" dirty="0"/>
              </a:p>
            </p:txBody>
          </p:sp>
          <p:sp>
            <p:nvSpPr>
              <p:cNvPr id="78" name="Bullet2"/>
              <p:cNvSpPr txBox="1"/>
              <p:nvPr/>
            </p:nvSpPr>
            <p:spPr>
              <a:xfrm>
                <a:off x="3386540" y="3491885"/>
                <a:ext cx="1496656" cy="842962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normAutofit/>
              </a:bodyPr>
              <a:lstStyle>
                <a:defPPr>
                  <a:defRPr lang="zh-CN"/>
                </a:defPPr>
                <a:lvl1pPr algn="ctr" defTabSz="914400">
                  <a:defRPr sz="1400" b="1">
                    <a:solidFill>
                      <a:schemeClr val="tx1">
                        <a:lumMod val="90000"/>
                        <a:lumOff val="10000"/>
                      </a:schemeClr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sz="1800" dirty="0">
                    <a:solidFill>
                      <a:schemeClr val="tx1"/>
                    </a:solidFill>
                  </a:rPr>
                  <a:t>触摸反馈</a:t>
                </a:r>
                <a:endParaRPr lang="en-US" dirty="0"/>
              </a:p>
            </p:txBody>
          </p:sp>
          <p:sp>
            <p:nvSpPr>
              <p:cNvPr id="46" name="Icon2"/>
              <p:cNvSpPr/>
              <p:nvPr/>
            </p:nvSpPr>
            <p:spPr>
              <a:xfrm>
                <a:off x="3901640" y="5465962"/>
                <a:ext cx="497812" cy="497813"/>
              </a:xfrm>
              <a:custGeom>
                <a:avLst/>
                <a:gdLst>
                  <a:gd name="T0" fmla="*/ 6400 w 12800"/>
                  <a:gd name="T1" fmla="*/ 12800 h 12800"/>
                  <a:gd name="T2" fmla="*/ 0 w 12800"/>
                  <a:gd name="T3" fmla="*/ 6400 h 12800"/>
                  <a:gd name="T4" fmla="*/ 6400 w 12800"/>
                  <a:gd name="T5" fmla="*/ 0 h 12800"/>
                  <a:gd name="T6" fmla="*/ 12800 w 12800"/>
                  <a:gd name="T7" fmla="*/ 6400 h 12800"/>
                  <a:gd name="T8" fmla="*/ 6400 w 12800"/>
                  <a:gd name="T9" fmla="*/ 12800 h 12800"/>
                  <a:gd name="T10" fmla="*/ 6400 w 12800"/>
                  <a:gd name="T11" fmla="*/ 12160 h 12800"/>
                  <a:gd name="T12" fmla="*/ 12161 w 12800"/>
                  <a:gd name="T13" fmla="*/ 6400 h 12800"/>
                  <a:gd name="T14" fmla="*/ 6400 w 12800"/>
                  <a:gd name="T15" fmla="*/ 640 h 12800"/>
                  <a:gd name="T16" fmla="*/ 639 w 12800"/>
                  <a:gd name="T17" fmla="*/ 6400 h 12800"/>
                  <a:gd name="T18" fmla="*/ 6400 w 12800"/>
                  <a:gd name="T19" fmla="*/ 12160 h 12800"/>
                  <a:gd name="T20" fmla="*/ 8618 w 12800"/>
                  <a:gd name="T21" fmla="*/ 6925 h 12800"/>
                  <a:gd name="T22" fmla="*/ 8948 w 12800"/>
                  <a:gd name="T23" fmla="*/ 7254 h 12800"/>
                  <a:gd name="T24" fmla="*/ 8618 w 12800"/>
                  <a:gd name="T25" fmla="*/ 7582 h 12800"/>
                  <a:gd name="T26" fmla="*/ 6734 w 12800"/>
                  <a:gd name="T27" fmla="*/ 7582 h 12800"/>
                  <a:gd name="T28" fmla="*/ 6734 w 12800"/>
                  <a:gd name="T29" fmla="*/ 9107 h 12800"/>
                  <a:gd name="T30" fmla="*/ 6404 w 12800"/>
                  <a:gd name="T31" fmla="*/ 9435 h 12800"/>
                  <a:gd name="T32" fmla="*/ 6075 w 12800"/>
                  <a:gd name="T33" fmla="*/ 9107 h 12800"/>
                  <a:gd name="T34" fmla="*/ 6075 w 12800"/>
                  <a:gd name="T35" fmla="*/ 7582 h 12800"/>
                  <a:gd name="T36" fmla="*/ 4164 w 12800"/>
                  <a:gd name="T37" fmla="*/ 7582 h 12800"/>
                  <a:gd name="T38" fmla="*/ 3835 w 12800"/>
                  <a:gd name="T39" fmla="*/ 7254 h 12800"/>
                  <a:gd name="T40" fmla="*/ 4164 w 12800"/>
                  <a:gd name="T41" fmla="*/ 6925 h 12800"/>
                  <a:gd name="T42" fmla="*/ 6075 w 12800"/>
                  <a:gd name="T43" fmla="*/ 6925 h 12800"/>
                  <a:gd name="T44" fmla="*/ 6075 w 12800"/>
                  <a:gd name="T45" fmla="*/ 6082 h 12800"/>
                  <a:gd name="T46" fmla="*/ 4164 w 12800"/>
                  <a:gd name="T47" fmla="*/ 6082 h 12800"/>
                  <a:gd name="T48" fmla="*/ 3835 w 12800"/>
                  <a:gd name="T49" fmla="*/ 5754 h 12800"/>
                  <a:gd name="T50" fmla="*/ 4164 w 12800"/>
                  <a:gd name="T51" fmla="*/ 5425 h 12800"/>
                  <a:gd name="T52" fmla="*/ 5291 w 12800"/>
                  <a:gd name="T53" fmla="*/ 5425 h 12800"/>
                  <a:gd name="T54" fmla="*/ 4459 w 12800"/>
                  <a:gd name="T55" fmla="*/ 4426 h 12800"/>
                  <a:gd name="T56" fmla="*/ 4392 w 12800"/>
                  <a:gd name="T57" fmla="*/ 4104 h 12800"/>
                  <a:gd name="T58" fmla="*/ 4495 w 12800"/>
                  <a:gd name="T59" fmla="*/ 3932 h 12800"/>
                  <a:gd name="T60" fmla="*/ 4962 w 12800"/>
                  <a:gd name="T61" fmla="*/ 3954 h 12800"/>
                  <a:gd name="T62" fmla="*/ 6188 w 12800"/>
                  <a:gd name="T63" fmla="*/ 5425 h 12800"/>
                  <a:gd name="T64" fmla="*/ 6634 w 12800"/>
                  <a:gd name="T65" fmla="*/ 5425 h 12800"/>
                  <a:gd name="T66" fmla="*/ 7860 w 12800"/>
                  <a:gd name="T67" fmla="*/ 3954 h 12800"/>
                  <a:gd name="T68" fmla="*/ 8327 w 12800"/>
                  <a:gd name="T69" fmla="*/ 3932 h 12800"/>
                  <a:gd name="T70" fmla="*/ 8430 w 12800"/>
                  <a:gd name="T71" fmla="*/ 4104 h 12800"/>
                  <a:gd name="T72" fmla="*/ 8363 w 12800"/>
                  <a:gd name="T73" fmla="*/ 4426 h 12800"/>
                  <a:gd name="T74" fmla="*/ 7531 w 12800"/>
                  <a:gd name="T75" fmla="*/ 5425 h 12800"/>
                  <a:gd name="T76" fmla="*/ 8618 w 12800"/>
                  <a:gd name="T77" fmla="*/ 5425 h 12800"/>
                  <a:gd name="T78" fmla="*/ 8948 w 12800"/>
                  <a:gd name="T79" fmla="*/ 5754 h 12800"/>
                  <a:gd name="T80" fmla="*/ 8618 w 12800"/>
                  <a:gd name="T81" fmla="*/ 6082 h 12800"/>
                  <a:gd name="T82" fmla="*/ 6734 w 12800"/>
                  <a:gd name="T83" fmla="*/ 6082 h 12800"/>
                  <a:gd name="T84" fmla="*/ 6734 w 12800"/>
                  <a:gd name="T85" fmla="*/ 6925 h 12800"/>
                  <a:gd name="T86" fmla="*/ 8618 w 12800"/>
                  <a:gd name="T87" fmla="*/ 6925 h 12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12800" h="12800">
                    <a:moveTo>
                      <a:pt x="6400" y="12800"/>
                    </a:moveTo>
                    <a:cubicBezTo>
                      <a:pt x="2865" y="12800"/>
                      <a:pt x="0" y="9935"/>
                      <a:pt x="0" y="6400"/>
                    </a:cubicBezTo>
                    <a:cubicBezTo>
                      <a:pt x="0" y="2865"/>
                      <a:pt x="2865" y="0"/>
                      <a:pt x="6400" y="0"/>
                    </a:cubicBezTo>
                    <a:cubicBezTo>
                      <a:pt x="9935" y="0"/>
                      <a:pt x="12800" y="2865"/>
                      <a:pt x="12800" y="6400"/>
                    </a:cubicBezTo>
                    <a:cubicBezTo>
                      <a:pt x="12800" y="9935"/>
                      <a:pt x="9935" y="12800"/>
                      <a:pt x="6400" y="12800"/>
                    </a:cubicBezTo>
                    <a:close/>
                    <a:moveTo>
                      <a:pt x="6400" y="12160"/>
                    </a:moveTo>
                    <a:cubicBezTo>
                      <a:pt x="9582" y="12160"/>
                      <a:pt x="12161" y="9581"/>
                      <a:pt x="12161" y="6400"/>
                    </a:cubicBezTo>
                    <a:cubicBezTo>
                      <a:pt x="12161" y="3219"/>
                      <a:pt x="9582" y="640"/>
                      <a:pt x="6400" y="640"/>
                    </a:cubicBezTo>
                    <a:cubicBezTo>
                      <a:pt x="3218" y="640"/>
                      <a:pt x="639" y="3219"/>
                      <a:pt x="639" y="6400"/>
                    </a:cubicBezTo>
                    <a:cubicBezTo>
                      <a:pt x="639" y="9581"/>
                      <a:pt x="3218" y="12160"/>
                      <a:pt x="6400" y="12160"/>
                    </a:cubicBezTo>
                    <a:close/>
                    <a:moveTo>
                      <a:pt x="8618" y="6925"/>
                    </a:moveTo>
                    <a:cubicBezTo>
                      <a:pt x="8800" y="6925"/>
                      <a:pt x="8948" y="7072"/>
                      <a:pt x="8948" y="7254"/>
                    </a:cubicBezTo>
                    <a:cubicBezTo>
                      <a:pt x="8948" y="7435"/>
                      <a:pt x="8800" y="7582"/>
                      <a:pt x="8618" y="7582"/>
                    </a:cubicBezTo>
                    <a:lnTo>
                      <a:pt x="6734" y="7582"/>
                    </a:lnTo>
                    <a:lnTo>
                      <a:pt x="6734" y="9107"/>
                    </a:lnTo>
                    <a:cubicBezTo>
                      <a:pt x="6734" y="9288"/>
                      <a:pt x="6586" y="9435"/>
                      <a:pt x="6404" y="9435"/>
                    </a:cubicBezTo>
                    <a:cubicBezTo>
                      <a:pt x="6222" y="9435"/>
                      <a:pt x="6075" y="9288"/>
                      <a:pt x="6075" y="9107"/>
                    </a:cubicBezTo>
                    <a:lnTo>
                      <a:pt x="6075" y="7582"/>
                    </a:lnTo>
                    <a:lnTo>
                      <a:pt x="4164" y="7582"/>
                    </a:lnTo>
                    <a:cubicBezTo>
                      <a:pt x="3982" y="7582"/>
                      <a:pt x="3835" y="7435"/>
                      <a:pt x="3835" y="7254"/>
                    </a:cubicBezTo>
                    <a:cubicBezTo>
                      <a:pt x="3835" y="7072"/>
                      <a:pt x="3982" y="6925"/>
                      <a:pt x="4164" y="6925"/>
                    </a:cubicBezTo>
                    <a:lnTo>
                      <a:pt x="6075" y="6925"/>
                    </a:lnTo>
                    <a:lnTo>
                      <a:pt x="6075" y="6082"/>
                    </a:lnTo>
                    <a:lnTo>
                      <a:pt x="4164" y="6082"/>
                    </a:lnTo>
                    <a:cubicBezTo>
                      <a:pt x="3982" y="6082"/>
                      <a:pt x="3835" y="5935"/>
                      <a:pt x="3835" y="5754"/>
                    </a:cubicBezTo>
                    <a:cubicBezTo>
                      <a:pt x="3835" y="5572"/>
                      <a:pt x="3982" y="5425"/>
                      <a:pt x="4164" y="5425"/>
                    </a:cubicBezTo>
                    <a:lnTo>
                      <a:pt x="5291" y="5425"/>
                    </a:lnTo>
                    <a:lnTo>
                      <a:pt x="4459" y="4426"/>
                    </a:lnTo>
                    <a:cubicBezTo>
                      <a:pt x="4384" y="4336"/>
                      <a:pt x="4363" y="4214"/>
                      <a:pt x="4392" y="4104"/>
                    </a:cubicBezTo>
                    <a:cubicBezTo>
                      <a:pt x="4409" y="4040"/>
                      <a:pt x="4444" y="3980"/>
                      <a:pt x="4495" y="3932"/>
                    </a:cubicBezTo>
                    <a:cubicBezTo>
                      <a:pt x="4634" y="3801"/>
                      <a:pt x="4843" y="3811"/>
                      <a:pt x="4962" y="3954"/>
                    </a:cubicBezTo>
                    <a:lnTo>
                      <a:pt x="6188" y="5425"/>
                    </a:lnTo>
                    <a:lnTo>
                      <a:pt x="6634" y="5425"/>
                    </a:lnTo>
                    <a:lnTo>
                      <a:pt x="7860" y="3954"/>
                    </a:lnTo>
                    <a:cubicBezTo>
                      <a:pt x="7979" y="3811"/>
                      <a:pt x="8188" y="3801"/>
                      <a:pt x="8327" y="3932"/>
                    </a:cubicBezTo>
                    <a:cubicBezTo>
                      <a:pt x="8378" y="3980"/>
                      <a:pt x="8412" y="4040"/>
                      <a:pt x="8430" y="4104"/>
                    </a:cubicBezTo>
                    <a:cubicBezTo>
                      <a:pt x="8459" y="4214"/>
                      <a:pt x="8438" y="4336"/>
                      <a:pt x="8363" y="4426"/>
                    </a:cubicBezTo>
                    <a:lnTo>
                      <a:pt x="7531" y="5425"/>
                    </a:lnTo>
                    <a:lnTo>
                      <a:pt x="8618" y="5425"/>
                    </a:lnTo>
                    <a:cubicBezTo>
                      <a:pt x="8800" y="5425"/>
                      <a:pt x="8948" y="5572"/>
                      <a:pt x="8948" y="5754"/>
                    </a:cubicBezTo>
                    <a:cubicBezTo>
                      <a:pt x="8948" y="5935"/>
                      <a:pt x="8800" y="6082"/>
                      <a:pt x="8618" y="6082"/>
                    </a:cubicBezTo>
                    <a:lnTo>
                      <a:pt x="6734" y="6082"/>
                    </a:lnTo>
                    <a:lnTo>
                      <a:pt x="6734" y="6925"/>
                    </a:lnTo>
                    <a:lnTo>
                      <a:pt x="8618" y="6925"/>
                    </a:lnTo>
                    <a:close/>
                  </a:path>
                </a:pathLst>
              </a:custGeom>
              <a:solidFill>
                <a:schemeClr val="accent3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80000" tIns="36000" rIns="180000" bIns="3600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r>
                  <a:rPr lang="en-US" altLang="zh-CN" b="1" dirty="0">
                    <a:noFill/>
                  </a:rPr>
                  <a:t>ere</a:t>
                </a: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5221634" y="1818742"/>
              <a:ext cx="1926665" cy="3649417"/>
              <a:chOff x="5221634" y="1818742"/>
              <a:chExt cx="1926665" cy="3649417"/>
            </a:xfrm>
          </p:grpSpPr>
          <p:sp>
            <p:nvSpPr>
              <p:cNvPr id="81" name="ComponentBackground3"/>
              <p:cNvSpPr/>
              <p:nvPr/>
            </p:nvSpPr>
            <p:spPr>
              <a:xfrm>
                <a:off x="5234674" y="2047749"/>
                <a:ext cx="1900584" cy="3420410"/>
              </a:xfrm>
              <a:prstGeom prst="roundRect">
                <a:avLst>
                  <a:gd name="adj" fmla="val 50000"/>
                </a:avLst>
              </a:prstGeom>
              <a:solidFill>
                <a:schemeClr val="accent5">
                  <a:alpha val="10000"/>
                </a:schemeClr>
              </a:solidFill>
              <a:ln w="381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Shape3"/>
              <p:cNvSpPr/>
              <p:nvPr/>
            </p:nvSpPr>
            <p:spPr>
              <a:xfrm rot="10800000" flipV="1">
                <a:off x="5221634" y="1818742"/>
                <a:ext cx="1926665" cy="959868"/>
              </a:xfrm>
              <a:custGeom>
                <a:avLst/>
                <a:gdLst>
                  <a:gd name="connsiteX0" fmla="*/ 1403227 w 2806455"/>
                  <a:gd name="connsiteY0" fmla="*/ 0 h 1398182"/>
                  <a:gd name="connsiteX1" fmla="*/ 2799477 w 2806455"/>
                  <a:gd name="connsiteY1" fmla="*/ 1259997 h 1398182"/>
                  <a:gd name="connsiteX2" fmla="*/ 2806455 w 2806455"/>
                  <a:gd name="connsiteY2" fmla="*/ 1398182 h 1398182"/>
                  <a:gd name="connsiteX3" fmla="*/ 0 w 2806455"/>
                  <a:gd name="connsiteY3" fmla="*/ 1398182 h 1398182"/>
                  <a:gd name="connsiteX4" fmla="*/ 6977 w 2806455"/>
                  <a:gd name="connsiteY4" fmla="*/ 1259997 h 1398182"/>
                  <a:gd name="connsiteX5" fmla="*/ 1403227 w 2806455"/>
                  <a:gd name="connsiteY5" fmla="*/ 0 h 1398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06455" h="1398182">
                    <a:moveTo>
                      <a:pt x="1403227" y="0"/>
                    </a:moveTo>
                    <a:cubicBezTo>
                      <a:pt x="2129911" y="0"/>
                      <a:pt x="2727604" y="552276"/>
                      <a:pt x="2799477" y="1259997"/>
                    </a:cubicBezTo>
                    <a:lnTo>
                      <a:pt x="2806455" y="1398182"/>
                    </a:lnTo>
                    <a:lnTo>
                      <a:pt x="0" y="1398182"/>
                    </a:lnTo>
                    <a:lnTo>
                      <a:pt x="6977" y="1259997"/>
                    </a:lnTo>
                    <a:cubicBezTo>
                      <a:pt x="78850" y="552276"/>
                      <a:pt x="676544" y="0"/>
                      <a:pt x="14032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381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5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defTabSz="914400"/>
                <a:endParaRPr lang="zh-CN" altLang="en-US" sz="20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82" name="Text3"/>
              <p:cNvSpPr txBox="1"/>
              <p:nvPr/>
            </p:nvSpPr>
            <p:spPr>
              <a:xfrm>
                <a:off x="5350913" y="3767138"/>
                <a:ext cx="1668108" cy="842962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200">
                    <a:solidFill>
                      <a:schemeClr val="bg1">
                        <a:lumMod val="50000"/>
                      </a:schemeClr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buSzPct val="25000"/>
                  <a:defRPr/>
                </a:pPr>
                <a:r>
                  <a:rPr lang="zh-CN" altLang="en-US" dirty="0">
                    <a:solidFill>
                      <a:schemeClr val="tx1"/>
                    </a:solidFill>
                  </a:rPr>
                  <a:t>蓝牙耳机，开设耳机孔等。</a:t>
                </a:r>
                <a:endParaRPr lang="en-US" dirty="0"/>
              </a:p>
            </p:txBody>
          </p:sp>
          <p:sp>
            <p:nvSpPr>
              <p:cNvPr id="83" name="Bullet3"/>
              <p:cNvSpPr txBox="1"/>
              <p:nvPr/>
            </p:nvSpPr>
            <p:spPr>
              <a:xfrm>
                <a:off x="5436637" y="2825944"/>
                <a:ext cx="1496656" cy="842962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normAutofit/>
              </a:bodyPr>
              <a:lstStyle>
                <a:defPPr>
                  <a:defRPr lang="zh-CN"/>
                </a:defPPr>
                <a:lvl1pPr algn="ctr" defTabSz="914400">
                  <a:defRPr sz="1400" b="1">
                    <a:solidFill>
                      <a:schemeClr val="tx1">
                        <a:lumMod val="90000"/>
                        <a:lumOff val="10000"/>
                      </a:schemeClr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sz="2000" dirty="0"/>
                  <a:t>连接外设</a:t>
                </a:r>
              </a:p>
            </p:txBody>
          </p:sp>
          <p:sp>
            <p:nvSpPr>
              <p:cNvPr id="48" name="Icon3"/>
              <p:cNvSpPr/>
              <p:nvPr/>
            </p:nvSpPr>
            <p:spPr>
              <a:xfrm>
                <a:off x="5958867" y="4800023"/>
                <a:ext cx="497812" cy="429945"/>
              </a:xfrm>
              <a:custGeom>
                <a:avLst/>
                <a:gdLst>
                  <a:gd name="T0" fmla="*/ 0 w 14821"/>
                  <a:gd name="T1" fmla="*/ 12052 h 12800"/>
                  <a:gd name="T2" fmla="*/ 741 w 14821"/>
                  <a:gd name="T3" fmla="*/ 12800 h 12800"/>
                  <a:gd name="T4" fmla="*/ 14080 w 14821"/>
                  <a:gd name="T5" fmla="*/ 12800 h 12800"/>
                  <a:gd name="T6" fmla="*/ 14821 w 14821"/>
                  <a:gd name="T7" fmla="*/ 12052 h 12800"/>
                  <a:gd name="T8" fmla="*/ 14821 w 14821"/>
                  <a:gd name="T9" fmla="*/ 6063 h 12800"/>
                  <a:gd name="T10" fmla="*/ 9449 w 14821"/>
                  <a:gd name="T11" fmla="*/ 6063 h 12800"/>
                  <a:gd name="T12" fmla="*/ 9449 w 14821"/>
                  <a:gd name="T13" fmla="*/ 6727 h 12800"/>
                  <a:gd name="T14" fmla="*/ 14185 w 14821"/>
                  <a:gd name="T15" fmla="*/ 6727 h 12800"/>
                  <a:gd name="T16" fmla="*/ 14185 w 14821"/>
                  <a:gd name="T17" fmla="*/ 12172 h 12800"/>
                  <a:gd name="T18" fmla="*/ 653 w 14821"/>
                  <a:gd name="T19" fmla="*/ 12172 h 12800"/>
                  <a:gd name="T20" fmla="*/ 653 w 14821"/>
                  <a:gd name="T21" fmla="*/ 6727 h 12800"/>
                  <a:gd name="T22" fmla="*/ 5394 w 14821"/>
                  <a:gd name="T23" fmla="*/ 6727 h 12800"/>
                  <a:gd name="T24" fmla="*/ 5394 w 14821"/>
                  <a:gd name="T25" fmla="*/ 6063 h 12800"/>
                  <a:gd name="T26" fmla="*/ 0 w 14821"/>
                  <a:gd name="T27" fmla="*/ 6063 h 12800"/>
                  <a:gd name="T28" fmla="*/ 0 w 14821"/>
                  <a:gd name="T29" fmla="*/ 12052 h 12800"/>
                  <a:gd name="T30" fmla="*/ 8654 w 14821"/>
                  <a:gd name="T31" fmla="*/ 0 h 12800"/>
                  <a:gd name="T32" fmla="*/ 6167 w 14821"/>
                  <a:gd name="T33" fmla="*/ 0 h 12800"/>
                  <a:gd name="T34" fmla="*/ 5389 w 14821"/>
                  <a:gd name="T35" fmla="*/ 842 h 12800"/>
                  <a:gd name="T36" fmla="*/ 5389 w 14821"/>
                  <a:gd name="T37" fmla="*/ 2021 h 12800"/>
                  <a:gd name="T38" fmla="*/ 741 w 14821"/>
                  <a:gd name="T39" fmla="*/ 2021 h 12800"/>
                  <a:gd name="T40" fmla="*/ 0 w 14821"/>
                  <a:gd name="T41" fmla="*/ 2786 h 12800"/>
                  <a:gd name="T42" fmla="*/ 0 w 14821"/>
                  <a:gd name="T43" fmla="*/ 5389 h 12800"/>
                  <a:gd name="T44" fmla="*/ 674 w 14821"/>
                  <a:gd name="T45" fmla="*/ 5389 h 12800"/>
                  <a:gd name="T46" fmla="*/ 674 w 14821"/>
                  <a:gd name="T47" fmla="*/ 2695 h 12800"/>
                  <a:gd name="T48" fmla="*/ 14147 w 14821"/>
                  <a:gd name="T49" fmla="*/ 2695 h 12800"/>
                  <a:gd name="T50" fmla="*/ 14147 w 14821"/>
                  <a:gd name="T51" fmla="*/ 5389 h 12800"/>
                  <a:gd name="T52" fmla="*/ 14821 w 14821"/>
                  <a:gd name="T53" fmla="*/ 5389 h 12800"/>
                  <a:gd name="T54" fmla="*/ 14821 w 14821"/>
                  <a:gd name="T55" fmla="*/ 2786 h 12800"/>
                  <a:gd name="T56" fmla="*/ 14080 w 14821"/>
                  <a:gd name="T57" fmla="*/ 2021 h 12800"/>
                  <a:gd name="T58" fmla="*/ 9432 w 14821"/>
                  <a:gd name="T59" fmla="*/ 2021 h 12800"/>
                  <a:gd name="T60" fmla="*/ 9432 w 14821"/>
                  <a:gd name="T61" fmla="*/ 842 h 12800"/>
                  <a:gd name="T62" fmla="*/ 8654 w 14821"/>
                  <a:gd name="T63" fmla="*/ 0 h 12800"/>
                  <a:gd name="T64" fmla="*/ 8794 w 14821"/>
                  <a:gd name="T65" fmla="*/ 2021 h 12800"/>
                  <a:gd name="T66" fmla="*/ 6071 w 14821"/>
                  <a:gd name="T67" fmla="*/ 2021 h 12800"/>
                  <a:gd name="T68" fmla="*/ 6071 w 14821"/>
                  <a:gd name="T69" fmla="*/ 660 h 12800"/>
                  <a:gd name="T70" fmla="*/ 8795 w 14821"/>
                  <a:gd name="T71" fmla="*/ 660 h 12800"/>
                  <a:gd name="T72" fmla="*/ 8795 w 14821"/>
                  <a:gd name="T73" fmla="*/ 2021 h 12800"/>
                  <a:gd name="T74" fmla="*/ 8794 w 14821"/>
                  <a:gd name="T75" fmla="*/ 2021 h 12800"/>
                  <a:gd name="T76" fmla="*/ 6743 w 14821"/>
                  <a:gd name="T77" fmla="*/ 4716 h 12800"/>
                  <a:gd name="T78" fmla="*/ 6063 w 14821"/>
                  <a:gd name="T79" fmla="*/ 5396 h 12800"/>
                  <a:gd name="T80" fmla="*/ 6063 w 14821"/>
                  <a:gd name="T81" fmla="*/ 6730 h 12800"/>
                  <a:gd name="T82" fmla="*/ 6743 w 14821"/>
                  <a:gd name="T83" fmla="*/ 7411 h 12800"/>
                  <a:gd name="T84" fmla="*/ 8077 w 14821"/>
                  <a:gd name="T85" fmla="*/ 7411 h 12800"/>
                  <a:gd name="T86" fmla="*/ 8758 w 14821"/>
                  <a:gd name="T87" fmla="*/ 6731 h 12800"/>
                  <a:gd name="T88" fmla="*/ 8758 w 14821"/>
                  <a:gd name="T89" fmla="*/ 5396 h 12800"/>
                  <a:gd name="T90" fmla="*/ 8078 w 14821"/>
                  <a:gd name="T91" fmla="*/ 4716 h 12800"/>
                  <a:gd name="T92" fmla="*/ 6743 w 14821"/>
                  <a:gd name="T93" fmla="*/ 4716 h 12800"/>
                  <a:gd name="T94" fmla="*/ 8084 w 14821"/>
                  <a:gd name="T95" fmla="*/ 6737 h 12800"/>
                  <a:gd name="T96" fmla="*/ 6737 w 14821"/>
                  <a:gd name="T97" fmla="*/ 6737 h 12800"/>
                  <a:gd name="T98" fmla="*/ 6737 w 14821"/>
                  <a:gd name="T99" fmla="*/ 5389 h 12800"/>
                  <a:gd name="T100" fmla="*/ 8084 w 14821"/>
                  <a:gd name="T101" fmla="*/ 5389 h 12800"/>
                  <a:gd name="T102" fmla="*/ 8084 w 14821"/>
                  <a:gd name="T103" fmla="*/ 6737 h 12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4821" h="12800">
                    <a:moveTo>
                      <a:pt x="0" y="12052"/>
                    </a:moveTo>
                    <a:cubicBezTo>
                      <a:pt x="0" y="12800"/>
                      <a:pt x="741" y="12800"/>
                      <a:pt x="741" y="12800"/>
                    </a:cubicBezTo>
                    <a:lnTo>
                      <a:pt x="14080" y="12800"/>
                    </a:lnTo>
                    <a:cubicBezTo>
                      <a:pt x="14080" y="12800"/>
                      <a:pt x="14821" y="12800"/>
                      <a:pt x="14821" y="12052"/>
                    </a:cubicBezTo>
                    <a:lnTo>
                      <a:pt x="14821" y="6063"/>
                    </a:lnTo>
                    <a:lnTo>
                      <a:pt x="9449" y="6063"/>
                    </a:lnTo>
                    <a:lnTo>
                      <a:pt x="9449" y="6727"/>
                    </a:lnTo>
                    <a:lnTo>
                      <a:pt x="14185" y="6727"/>
                    </a:lnTo>
                    <a:lnTo>
                      <a:pt x="14185" y="12172"/>
                    </a:lnTo>
                    <a:lnTo>
                      <a:pt x="653" y="12172"/>
                    </a:lnTo>
                    <a:lnTo>
                      <a:pt x="653" y="6727"/>
                    </a:lnTo>
                    <a:lnTo>
                      <a:pt x="5394" y="6727"/>
                    </a:lnTo>
                    <a:lnTo>
                      <a:pt x="5394" y="6063"/>
                    </a:lnTo>
                    <a:lnTo>
                      <a:pt x="0" y="6063"/>
                    </a:lnTo>
                    <a:lnTo>
                      <a:pt x="0" y="12052"/>
                    </a:lnTo>
                    <a:close/>
                    <a:moveTo>
                      <a:pt x="8654" y="0"/>
                    </a:moveTo>
                    <a:lnTo>
                      <a:pt x="6167" y="0"/>
                    </a:lnTo>
                    <a:cubicBezTo>
                      <a:pt x="6167" y="0"/>
                      <a:pt x="5389" y="0"/>
                      <a:pt x="5389" y="842"/>
                    </a:cubicBezTo>
                    <a:lnTo>
                      <a:pt x="5389" y="2021"/>
                    </a:lnTo>
                    <a:lnTo>
                      <a:pt x="741" y="2021"/>
                    </a:lnTo>
                    <a:cubicBezTo>
                      <a:pt x="741" y="2021"/>
                      <a:pt x="0" y="2021"/>
                      <a:pt x="0" y="2786"/>
                    </a:cubicBezTo>
                    <a:lnTo>
                      <a:pt x="0" y="5389"/>
                    </a:lnTo>
                    <a:lnTo>
                      <a:pt x="674" y="5389"/>
                    </a:lnTo>
                    <a:lnTo>
                      <a:pt x="674" y="2695"/>
                    </a:lnTo>
                    <a:lnTo>
                      <a:pt x="14147" y="2695"/>
                    </a:lnTo>
                    <a:lnTo>
                      <a:pt x="14147" y="5389"/>
                    </a:lnTo>
                    <a:lnTo>
                      <a:pt x="14821" y="5389"/>
                    </a:lnTo>
                    <a:lnTo>
                      <a:pt x="14821" y="2786"/>
                    </a:lnTo>
                    <a:cubicBezTo>
                      <a:pt x="14821" y="2021"/>
                      <a:pt x="14080" y="2021"/>
                      <a:pt x="14080" y="2021"/>
                    </a:cubicBezTo>
                    <a:lnTo>
                      <a:pt x="9432" y="2021"/>
                    </a:lnTo>
                    <a:lnTo>
                      <a:pt x="9432" y="842"/>
                    </a:lnTo>
                    <a:cubicBezTo>
                      <a:pt x="9432" y="0"/>
                      <a:pt x="8654" y="0"/>
                      <a:pt x="8654" y="0"/>
                    </a:cubicBezTo>
                    <a:close/>
                    <a:moveTo>
                      <a:pt x="8794" y="2021"/>
                    </a:moveTo>
                    <a:lnTo>
                      <a:pt x="6071" y="2021"/>
                    </a:lnTo>
                    <a:lnTo>
                      <a:pt x="6071" y="660"/>
                    </a:lnTo>
                    <a:lnTo>
                      <a:pt x="8795" y="660"/>
                    </a:lnTo>
                    <a:lnTo>
                      <a:pt x="8795" y="2021"/>
                    </a:lnTo>
                    <a:lnTo>
                      <a:pt x="8794" y="2021"/>
                    </a:lnTo>
                    <a:close/>
                    <a:moveTo>
                      <a:pt x="6743" y="4716"/>
                    </a:moveTo>
                    <a:cubicBezTo>
                      <a:pt x="6368" y="4716"/>
                      <a:pt x="6063" y="5014"/>
                      <a:pt x="6063" y="5396"/>
                    </a:cubicBezTo>
                    <a:lnTo>
                      <a:pt x="6063" y="6730"/>
                    </a:lnTo>
                    <a:cubicBezTo>
                      <a:pt x="6063" y="7106"/>
                      <a:pt x="6362" y="7411"/>
                      <a:pt x="6743" y="7411"/>
                    </a:cubicBezTo>
                    <a:lnTo>
                      <a:pt x="8077" y="7411"/>
                    </a:lnTo>
                    <a:cubicBezTo>
                      <a:pt x="8453" y="7411"/>
                      <a:pt x="8758" y="7112"/>
                      <a:pt x="8758" y="6731"/>
                    </a:cubicBezTo>
                    <a:lnTo>
                      <a:pt x="8758" y="5396"/>
                    </a:lnTo>
                    <a:cubicBezTo>
                      <a:pt x="8758" y="5020"/>
                      <a:pt x="8459" y="4716"/>
                      <a:pt x="8078" y="4716"/>
                    </a:cubicBezTo>
                    <a:lnTo>
                      <a:pt x="6743" y="4716"/>
                    </a:lnTo>
                    <a:close/>
                    <a:moveTo>
                      <a:pt x="8084" y="6737"/>
                    </a:moveTo>
                    <a:lnTo>
                      <a:pt x="6737" y="6737"/>
                    </a:lnTo>
                    <a:lnTo>
                      <a:pt x="6737" y="5389"/>
                    </a:lnTo>
                    <a:lnTo>
                      <a:pt x="8084" y="5389"/>
                    </a:lnTo>
                    <a:lnTo>
                      <a:pt x="8084" y="6737"/>
                    </a:lnTo>
                    <a:close/>
                  </a:path>
                </a:pathLst>
              </a:custGeom>
              <a:solidFill>
                <a:schemeClr val="accent5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80000" tIns="36000" rIns="180000" bIns="3600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r>
                  <a:rPr lang="en-US" altLang="zh-CN" b="1" dirty="0">
                    <a:noFill/>
                  </a:rPr>
                  <a:t>ere</a:t>
                </a: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7271731" y="2484681"/>
              <a:ext cx="1926665" cy="3649417"/>
              <a:chOff x="7271731" y="2484681"/>
              <a:chExt cx="1926665" cy="3649417"/>
            </a:xfrm>
          </p:grpSpPr>
          <p:sp>
            <p:nvSpPr>
              <p:cNvPr id="86" name="ComponentBackground4"/>
              <p:cNvSpPr/>
              <p:nvPr/>
            </p:nvSpPr>
            <p:spPr>
              <a:xfrm>
                <a:off x="7284771" y="2713688"/>
                <a:ext cx="1900584" cy="3420410"/>
              </a:xfrm>
              <a:prstGeom prst="roundRect">
                <a:avLst>
                  <a:gd name="adj" fmla="val 50000"/>
                </a:avLst>
              </a:prstGeom>
              <a:solidFill>
                <a:schemeClr val="accent6">
                  <a:alpha val="10000"/>
                </a:schemeClr>
              </a:solidFill>
              <a:ln w="381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rmAutofit/>
              </a:bodyPr>
              <a:lstStyle/>
              <a:p>
                <a:pPr algn="ctr" defTabSz="914400"/>
                <a:endParaRPr lang="zh-CN" altLang="en-US" sz="2000" b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Shape4"/>
              <p:cNvSpPr/>
              <p:nvPr/>
            </p:nvSpPr>
            <p:spPr>
              <a:xfrm rot="10800000" flipV="1">
                <a:off x="7271731" y="2484681"/>
                <a:ext cx="1926665" cy="959868"/>
              </a:xfrm>
              <a:custGeom>
                <a:avLst/>
                <a:gdLst>
                  <a:gd name="connsiteX0" fmla="*/ 1403227 w 2806455"/>
                  <a:gd name="connsiteY0" fmla="*/ 0 h 1398182"/>
                  <a:gd name="connsiteX1" fmla="*/ 2799477 w 2806455"/>
                  <a:gd name="connsiteY1" fmla="*/ 1259997 h 1398182"/>
                  <a:gd name="connsiteX2" fmla="*/ 2806455 w 2806455"/>
                  <a:gd name="connsiteY2" fmla="*/ 1398182 h 1398182"/>
                  <a:gd name="connsiteX3" fmla="*/ 0 w 2806455"/>
                  <a:gd name="connsiteY3" fmla="*/ 1398182 h 1398182"/>
                  <a:gd name="connsiteX4" fmla="*/ 6977 w 2806455"/>
                  <a:gd name="connsiteY4" fmla="*/ 1259997 h 1398182"/>
                  <a:gd name="connsiteX5" fmla="*/ 1403227 w 2806455"/>
                  <a:gd name="connsiteY5" fmla="*/ 0 h 13981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06455" h="1398182">
                    <a:moveTo>
                      <a:pt x="1403227" y="0"/>
                    </a:moveTo>
                    <a:cubicBezTo>
                      <a:pt x="2129911" y="0"/>
                      <a:pt x="2727604" y="552276"/>
                      <a:pt x="2799477" y="1259997"/>
                    </a:cubicBezTo>
                    <a:lnTo>
                      <a:pt x="2806455" y="1398182"/>
                    </a:lnTo>
                    <a:lnTo>
                      <a:pt x="0" y="1398182"/>
                    </a:lnTo>
                    <a:lnTo>
                      <a:pt x="6977" y="1259997"/>
                    </a:lnTo>
                    <a:cubicBezTo>
                      <a:pt x="78850" y="552276"/>
                      <a:pt x="676544" y="0"/>
                      <a:pt x="140322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381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accent6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defTabSz="914400"/>
                <a:endParaRPr lang="zh-CN" altLang="en-US" sz="20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87" name="Text4"/>
              <p:cNvSpPr txBox="1"/>
              <p:nvPr/>
            </p:nvSpPr>
            <p:spPr>
              <a:xfrm>
                <a:off x="7401010" y="4433077"/>
                <a:ext cx="1668108" cy="842962"/>
              </a:xfrm>
              <a:prstGeom prst="rect">
                <a:avLst/>
              </a:prstGeom>
              <a:noFill/>
            </p:spPr>
            <p:txBody>
              <a:bodyPr wrap="square" rtlCol="0">
                <a:norm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200">
                    <a:solidFill>
                      <a:schemeClr val="bg1">
                        <a:lumMod val="50000"/>
                      </a:schemeClr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20000"/>
                  </a:lnSpc>
                  <a:buSzPct val="25000"/>
                  <a:defRPr/>
                </a:pPr>
                <a:r>
                  <a:rPr lang="zh-CN" altLang="en-US" dirty="0">
                    <a:solidFill>
                      <a:schemeClr val="tx1"/>
                    </a:solidFill>
                  </a:rPr>
                  <a:t>综合运用多种反馈方式，提高导航准确性。</a:t>
                </a:r>
                <a:endParaRPr lang="en-US" dirty="0"/>
              </a:p>
            </p:txBody>
          </p:sp>
          <p:sp>
            <p:nvSpPr>
              <p:cNvPr id="88" name="Bullet4"/>
              <p:cNvSpPr txBox="1"/>
              <p:nvPr/>
            </p:nvSpPr>
            <p:spPr>
              <a:xfrm>
                <a:off x="7486734" y="3491883"/>
                <a:ext cx="1496656" cy="842962"/>
              </a:xfrm>
              <a:prstGeom prst="rect">
                <a:avLst/>
              </a:prstGeom>
              <a:noFill/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  <a:normAutofit/>
              </a:bodyPr>
              <a:lstStyle>
                <a:defPPr>
                  <a:defRPr lang="zh-CN"/>
                </a:defPPr>
                <a:lvl1pPr algn="ctr" defTabSz="914400">
                  <a:defRPr sz="1400" b="1">
                    <a:solidFill>
                      <a:schemeClr val="tx1">
                        <a:lumMod val="90000"/>
                        <a:lumOff val="10000"/>
                      </a:schemeClr>
                    </a:solidFill>
                  </a:defRPr>
                </a:lvl1pPr>
                <a:lvl2pPr>
                  <a:defRPr>
                    <a:solidFill>
                      <a:schemeClr val="lt1"/>
                    </a:solidFill>
                  </a:defRPr>
                </a:lvl2pPr>
                <a:lvl3pPr>
                  <a:defRPr>
                    <a:solidFill>
                      <a:schemeClr val="lt1"/>
                    </a:solidFill>
                  </a:defRPr>
                </a:lvl3pPr>
                <a:lvl4pPr>
                  <a:defRPr>
                    <a:solidFill>
                      <a:schemeClr val="lt1"/>
                    </a:solidFill>
                  </a:defRPr>
                </a:lvl4pPr>
                <a:lvl5pPr>
                  <a:defRPr>
                    <a:solidFill>
                      <a:schemeClr val="lt1"/>
                    </a:solidFill>
                  </a:defRPr>
                </a:lvl5pPr>
                <a:lvl6pPr>
                  <a:defRPr>
                    <a:solidFill>
                      <a:schemeClr val="lt1"/>
                    </a:solidFill>
                  </a:defRPr>
                </a:lvl6pPr>
                <a:lvl7pPr>
                  <a:defRPr>
                    <a:solidFill>
                      <a:schemeClr val="lt1"/>
                    </a:solidFill>
                  </a:defRPr>
                </a:lvl7pPr>
                <a:lvl8pPr>
                  <a:defRPr>
                    <a:solidFill>
                      <a:schemeClr val="lt1"/>
                    </a:solidFill>
                  </a:defRPr>
                </a:lvl8pPr>
                <a:lvl9pPr>
                  <a:defRPr>
                    <a:solidFill>
                      <a:schemeClr val="lt1"/>
                    </a:solidFill>
                  </a:defRPr>
                </a:lvl9pPr>
              </a:lstStyle>
              <a:p>
                <a:r>
                  <a:rPr lang="zh-CN" altLang="en-US" sz="1800" dirty="0">
                    <a:solidFill>
                      <a:schemeClr val="tx1"/>
                    </a:solidFill>
                  </a:rPr>
                  <a:t>多种交互方式结合</a:t>
                </a:r>
                <a:endParaRPr lang="en-US" dirty="0"/>
              </a:p>
            </p:txBody>
          </p:sp>
          <p:sp>
            <p:nvSpPr>
              <p:cNvPr id="47" name="Icon4"/>
              <p:cNvSpPr/>
              <p:nvPr/>
            </p:nvSpPr>
            <p:spPr>
              <a:xfrm>
                <a:off x="8018470" y="5465962"/>
                <a:ext cx="433185" cy="497813"/>
              </a:xfrm>
              <a:custGeom>
                <a:avLst/>
                <a:gdLst>
                  <a:gd name="T0" fmla="*/ 2263 w 6954"/>
                  <a:gd name="T1" fmla="*/ 6289 h 7989"/>
                  <a:gd name="T2" fmla="*/ 4893 w 6954"/>
                  <a:gd name="T3" fmla="*/ 5775 h 7989"/>
                  <a:gd name="T4" fmla="*/ 4096 w 6954"/>
                  <a:gd name="T5" fmla="*/ 6523 h 7989"/>
                  <a:gd name="T6" fmla="*/ 5467 w 6954"/>
                  <a:gd name="T7" fmla="*/ 6720 h 7989"/>
                  <a:gd name="T8" fmla="*/ 6914 w 6954"/>
                  <a:gd name="T9" fmla="*/ 6032 h 7989"/>
                  <a:gd name="T10" fmla="*/ 6675 w 6954"/>
                  <a:gd name="T11" fmla="*/ 6579 h 7989"/>
                  <a:gd name="T12" fmla="*/ 2748 w 6954"/>
                  <a:gd name="T13" fmla="*/ 7534 h 7989"/>
                  <a:gd name="T14" fmla="*/ 1824 w 6954"/>
                  <a:gd name="T15" fmla="*/ 7774 h 7989"/>
                  <a:gd name="T16" fmla="*/ 1542 w 6954"/>
                  <a:gd name="T17" fmla="*/ 6388 h 7989"/>
                  <a:gd name="T18" fmla="*/ 1600 w 6954"/>
                  <a:gd name="T19" fmla="*/ 4602 h 7989"/>
                  <a:gd name="T20" fmla="*/ 1173 w 6954"/>
                  <a:gd name="T21" fmla="*/ 4602 h 7989"/>
                  <a:gd name="T22" fmla="*/ 1600 w 6954"/>
                  <a:gd name="T23" fmla="*/ 6049 h 7989"/>
                  <a:gd name="T24" fmla="*/ 2880 w 6954"/>
                  <a:gd name="T25" fmla="*/ 4175 h 7989"/>
                  <a:gd name="T26" fmla="*/ 2453 w 6954"/>
                  <a:gd name="T27" fmla="*/ 4175 h 7989"/>
                  <a:gd name="T28" fmla="*/ 2880 w 6954"/>
                  <a:gd name="T29" fmla="*/ 5336 h 7989"/>
                  <a:gd name="T30" fmla="*/ 4160 w 6954"/>
                  <a:gd name="T31" fmla="*/ 3749 h 7989"/>
                  <a:gd name="T32" fmla="*/ 3733 w 6954"/>
                  <a:gd name="T33" fmla="*/ 3749 h 7989"/>
                  <a:gd name="T34" fmla="*/ 4160 w 6954"/>
                  <a:gd name="T35" fmla="*/ 5257 h 7989"/>
                  <a:gd name="T36" fmla="*/ 5440 w 6954"/>
                  <a:gd name="T37" fmla="*/ 2895 h 7989"/>
                  <a:gd name="T38" fmla="*/ 5013 w 6954"/>
                  <a:gd name="T39" fmla="*/ 2895 h 7989"/>
                  <a:gd name="T40" fmla="*/ 5237 w 6954"/>
                  <a:gd name="T41" fmla="*/ 5368 h 7989"/>
                  <a:gd name="T42" fmla="*/ 6720 w 6954"/>
                  <a:gd name="T43" fmla="*/ 5398 h 7989"/>
                  <a:gd name="T44" fmla="*/ 6507 w 6954"/>
                  <a:gd name="T45" fmla="*/ 1829 h 7989"/>
                  <a:gd name="T46" fmla="*/ 6293 w 6954"/>
                  <a:gd name="T47" fmla="*/ 5689 h 7989"/>
                  <a:gd name="T48" fmla="*/ 6720 w 6954"/>
                  <a:gd name="T49" fmla="*/ 5398 h 7989"/>
                  <a:gd name="T50" fmla="*/ 213 w 6954"/>
                  <a:gd name="T51" fmla="*/ 3962 h 7989"/>
                  <a:gd name="T52" fmla="*/ 213 w 6954"/>
                  <a:gd name="T53" fmla="*/ 3535 h 7989"/>
                  <a:gd name="T54" fmla="*/ 5415 w 6954"/>
                  <a:gd name="T55" fmla="*/ 720 h 7989"/>
                  <a:gd name="T56" fmla="*/ 5276 w 6954"/>
                  <a:gd name="T57" fmla="*/ 317 h 7989"/>
                  <a:gd name="T58" fmla="*/ 6354 w 6954"/>
                  <a:gd name="T59" fmla="*/ 171 h 7989"/>
                  <a:gd name="T60" fmla="*/ 6500 w 6954"/>
                  <a:gd name="T61" fmla="*/ 1249 h 7989"/>
                  <a:gd name="T62" fmla="*/ 6128 w 6954"/>
                  <a:gd name="T63" fmla="*/ 827 h 79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6954" h="7989">
                    <a:moveTo>
                      <a:pt x="1542" y="6388"/>
                    </a:moveTo>
                    <a:lnTo>
                      <a:pt x="2263" y="6289"/>
                    </a:lnTo>
                    <a:cubicBezTo>
                      <a:pt x="2417" y="5902"/>
                      <a:pt x="2757" y="5708"/>
                      <a:pt x="3284" y="5708"/>
                    </a:cubicBezTo>
                    <a:cubicBezTo>
                      <a:pt x="4074" y="5708"/>
                      <a:pt x="4436" y="5584"/>
                      <a:pt x="4893" y="5775"/>
                    </a:cubicBezTo>
                    <a:cubicBezTo>
                      <a:pt x="5156" y="5884"/>
                      <a:pt x="5108" y="6113"/>
                      <a:pt x="4950" y="6259"/>
                    </a:cubicBezTo>
                    <a:cubicBezTo>
                      <a:pt x="4748" y="6445"/>
                      <a:pt x="4104" y="6225"/>
                      <a:pt x="4096" y="6523"/>
                    </a:cubicBezTo>
                    <a:cubicBezTo>
                      <a:pt x="4088" y="6822"/>
                      <a:pt x="4397" y="6720"/>
                      <a:pt x="4668" y="6720"/>
                    </a:cubicBezTo>
                    <a:lnTo>
                      <a:pt x="5467" y="6720"/>
                    </a:lnTo>
                    <a:lnTo>
                      <a:pt x="6652" y="5854"/>
                    </a:lnTo>
                    <a:cubicBezTo>
                      <a:pt x="6780" y="5761"/>
                      <a:pt x="6954" y="5879"/>
                      <a:pt x="6914" y="6032"/>
                    </a:cubicBezTo>
                    <a:lnTo>
                      <a:pt x="6832" y="6345"/>
                    </a:lnTo>
                    <a:cubicBezTo>
                      <a:pt x="6808" y="6438"/>
                      <a:pt x="6752" y="6521"/>
                      <a:pt x="6675" y="6579"/>
                    </a:cubicBezTo>
                    <a:lnTo>
                      <a:pt x="5401" y="7534"/>
                    </a:lnTo>
                    <a:lnTo>
                      <a:pt x="2748" y="7534"/>
                    </a:lnTo>
                    <a:lnTo>
                      <a:pt x="2452" y="7816"/>
                    </a:lnTo>
                    <a:cubicBezTo>
                      <a:pt x="2270" y="7989"/>
                      <a:pt x="1980" y="7969"/>
                      <a:pt x="1824" y="7774"/>
                    </a:cubicBezTo>
                    <a:lnTo>
                      <a:pt x="1267" y="7077"/>
                    </a:lnTo>
                    <a:cubicBezTo>
                      <a:pt x="1060" y="6818"/>
                      <a:pt x="1214" y="6433"/>
                      <a:pt x="1542" y="6388"/>
                    </a:cubicBezTo>
                    <a:close/>
                    <a:moveTo>
                      <a:pt x="1600" y="6049"/>
                    </a:moveTo>
                    <a:lnTo>
                      <a:pt x="1600" y="4602"/>
                    </a:lnTo>
                    <a:cubicBezTo>
                      <a:pt x="1600" y="4484"/>
                      <a:pt x="1504" y="4389"/>
                      <a:pt x="1387" y="4389"/>
                    </a:cubicBezTo>
                    <a:cubicBezTo>
                      <a:pt x="1269" y="4389"/>
                      <a:pt x="1173" y="4484"/>
                      <a:pt x="1173" y="4602"/>
                    </a:cubicBezTo>
                    <a:lnTo>
                      <a:pt x="1173" y="6107"/>
                    </a:lnTo>
                    <a:lnTo>
                      <a:pt x="1600" y="6049"/>
                    </a:lnTo>
                    <a:close/>
                    <a:moveTo>
                      <a:pt x="2880" y="5336"/>
                    </a:moveTo>
                    <a:lnTo>
                      <a:pt x="2880" y="4175"/>
                    </a:lnTo>
                    <a:cubicBezTo>
                      <a:pt x="2880" y="4058"/>
                      <a:pt x="2784" y="3962"/>
                      <a:pt x="2667" y="3962"/>
                    </a:cubicBezTo>
                    <a:cubicBezTo>
                      <a:pt x="2549" y="3962"/>
                      <a:pt x="2453" y="4058"/>
                      <a:pt x="2453" y="4175"/>
                    </a:cubicBezTo>
                    <a:lnTo>
                      <a:pt x="2453" y="5526"/>
                    </a:lnTo>
                    <a:cubicBezTo>
                      <a:pt x="2572" y="5439"/>
                      <a:pt x="2714" y="5375"/>
                      <a:pt x="2880" y="5336"/>
                    </a:cubicBezTo>
                    <a:close/>
                    <a:moveTo>
                      <a:pt x="4160" y="5257"/>
                    </a:moveTo>
                    <a:lnTo>
                      <a:pt x="4160" y="3749"/>
                    </a:lnTo>
                    <a:cubicBezTo>
                      <a:pt x="4160" y="3631"/>
                      <a:pt x="4064" y="3535"/>
                      <a:pt x="3947" y="3535"/>
                    </a:cubicBezTo>
                    <a:cubicBezTo>
                      <a:pt x="3829" y="3535"/>
                      <a:pt x="3733" y="3631"/>
                      <a:pt x="3733" y="3749"/>
                    </a:cubicBezTo>
                    <a:lnTo>
                      <a:pt x="3733" y="5280"/>
                    </a:lnTo>
                    <a:cubicBezTo>
                      <a:pt x="3890" y="5274"/>
                      <a:pt x="4031" y="5265"/>
                      <a:pt x="4160" y="5257"/>
                    </a:cubicBezTo>
                    <a:close/>
                    <a:moveTo>
                      <a:pt x="5440" y="5529"/>
                    </a:moveTo>
                    <a:lnTo>
                      <a:pt x="5440" y="2895"/>
                    </a:lnTo>
                    <a:cubicBezTo>
                      <a:pt x="5440" y="2778"/>
                      <a:pt x="5344" y="2682"/>
                      <a:pt x="5227" y="2682"/>
                    </a:cubicBezTo>
                    <a:cubicBezTo>
                      <a:pt x="5109" y="2682"/>
                      <a:pt x="5013" y="2778"/>
                      <a:pt x="5013" y="2895"/>
                    </a:cubicBezTo>
                    <a:lnTo>
                      <a:pt x="5013" y="5293"/>
                    </a:lnTo>
                    <a:cubicBezTo>
                      <a:pt x="5087" y="5312"/>
                      <a:pt x="5161" y="5336"/>
                      <a:pt x="5237" y="5368"/>
                    </a:cubicBezTo>
                    <a:cubicBezTo>
                      <a:pt x="5319" y="5402"/>
                      <a:pt x="5382" y="5461"/>
                      <a:pt x="5440" y="5529"/>
                    </a:cubicBezTo>
                    <a:close/>
                    <a:moveTo>
                      <a:pt x="6720" y="5398"/>
                    </a:moveTo>
                    <a:lnTo>
                      <a:pt x="6720" y="2042"/>
                    </a:lnTo>
                    <a:cubicBezTo>
                      <a:pt x="6720" y="1924"/>
                      <a:pt x="6624" y="1829"/>
                      <a:pt x="6507" y="1829"/>
                    </a:cubicBezTo>
                    <a:cubicBezTo>
                      <a:pt x="6389" y="1829"/>
                      <a:pt x="6293" y="1924"/>
                      <a:pt x="6293" y="2042"/>
                    </a:cubicBezTo>
                    <a:lnTo>
                      <a:pt x="6293" y="5689"/>
                    </a:lnTo>
                    <a:lnTo>
                      <a:pt x="6652" y="5427"/>
                    </a:lnTo>
                    <a:cubicBezTo>
                      <a:pt x="6672" y="5413"/>
                      <a:pt x="6695" y="5402"/>
                      <a:pt x="6720" y="5398"/>
                    </a:cubicBezTo>
                    <a:close/>
                    <a:moveTo>
                      <a:pt x="6128" y="827"/>
                    </a:moveTo>
                    <a:cubicBezTo>
                      <a:pt x="4799" y="2789"/>
                      <a:pt x="2583" y="3963"/>
                      <a:pt x="213" y="3962"/>
                    </a:cubicBezTo>
                    <a:cubicBezTo>
                      <a:pt x="96" y="3962"/>
                      <a:pt x="0" y="3866"/>
                      <a:pt x="0" y="3749"/>
                    </a:cubicBezTo>
                    <a:cubicBezTo>
                      <a:pt x="0" y="3631"/>
                      <a:pt x="96" y="3535"/>
                      <a:pt x="213" y="3535"/>
                    </a:cubicBezTo>
                    <a:cubicBezTo>
                      <a:pt x="2468" y="3535"/>
                      <a:pt x="4529" y="2416"/>
                      <a:pt x="5768" y="598"/>
                    </a:cubicBezTo>
                    <a:lnTo>
                      <a:pt x="5415" y="720"/>
                    </a:lnTo>
                    <a:cubicBezTo>
                      <a:pt x="5302" y="763"/>
                      <a:pt x="5175" y="705"/>
                      <a:pt x="5136" y="590"/>
                    </a:cubicBezTo>
                    <a:cubicBezTo>
                      <a:pt x="5097" y="476"/>
                      <a:pt x="5160" y="352"/>
                      <a:pt x="5276" y="317"/>
                    </a:cubicBezTo>
                    <a:lnTo>
                      <a:pt x="6083" y="39"/>
                    </a:lnTo>
                    <a:cubicBezTo>
                      <a:pt x="6194" y="0"/>
                      <a:pt x="6316" y="59"/>
                      <a:pt x="6354" y="171"/>
                    </a:cubicBezTo>
                    <a:lnTo>
                      <a:pt x="6632" y="978"/>
                    </a:lnTo>
                    <a:cubicBezTo>
                      <a:pt x="6670" y="1089"/>
                      <a:pt x="6611" y="1211"/>
                      <a:pt x="6500" y="1249"/>
                    </a:cubicBezTo>
                    <a:cubicBezTo>
                      <a:pt x="6388" y="1288"/>
                      <a:pt x="6267" y="1228"/>
                      <a:pt x="6228" y="1117"/>
                    </a:cubicBezTo>
                    <a:lnTo>
                      <a:pt x="6128" y="827"/>
                    </a:lnTo>
                    <a:close/>
                  </a:path>
                </a:pathLst>
              </a:custGeom>
              <a:solidFill>
                <a:schemeClr val="accent6"/>
              </a:solidFill>
              <a:ln w="5715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80000" tIns="36000" rIns="180000" bIns="3600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3765"/>
                <a:r>
                  <a:rPr lang="en-US" altLang="zh-CN" b="1" dirty="0">
                    <a:noFill/>
                  </a:rPr>
                  <a:t>Text here</a:t>
                </a:r>
              </a:p>
            </p:txBody>
          </p:sp>
        </p:grpSp>
      </p:grpSp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8.0.0"/>
  <p:tag name="AS_OS" val="Microsoft Windows NT 10.0.22631.0"/>
  <p:tag name="AS_RELEASE_DATE" val="2023.10.14"/>
  <p:tag name="AS_TITLE" val="Aspose.Slides for .NET6"/>
  <p:tag name="AS_VERSION" val="23.10"/>
  <p:tag name="ISLIDE.GUIDESSETTING" val="{&quot;Id&quot;:&quot;GuidesStyle_Normal&quot;,&quot;Name&quot;:&quot;GuidesStyle_Normal&quot;,&quot;Kind&quot;:0,&quot;OldGuidesSetting&quot;:{&quot;HeaderHeight&quot;:15.0,&quot;FooterHeight&quot;:9.0,&quot;SideMargin&quot;:5.5,&quot;TopMargin&quot;:0.0,&quot;BottomMargin&quot;:0.0,&quot;IntervalMargin&quot;:1.5}}"/>
  <p:tag name="ISLIDE.THEME" val="355f6696-cea4-4439-b4a9-531a9a82a68b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9.1992125984252,&quot;left&quot;:52,&quot;top&quot;:89,&quot;width&quot;:855}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9.2000787401575,&quot;left&quot;:52.999921259842516,&quot;top&quot;:88.9999212598425,&quot;width&quot;:854.0000787401575}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77.8617322834645,&quot;left&quot;:0,&quot;top&quot;:7.874015748031496e-05,&quot;width&quot;:960}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06818897637794,&quot;left&quot;:42.909685039370075,&quot;top&quot;:89,&quot;width&quot;:864.0903149606299}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06818897637794,&quot;left&quot;:42.909685039370075,&quot;top&quot;:89,&quot;width&quot;:864.0903149606299}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06818897637794,&quot;left&quot;:42.909685039370075,&quot;top&quot;:89,&quot;width&quot;:864.0903149606299}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06818897637794,&quot;left&quot;:42.909685039370075,&quot;top&quot;:89,&quot;width&quot;:864.0903149606299}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06818897637794,&quot;left&quot;:42.909685039370075,&quot;top&quot;:89,&quot;width&quot;:864.0903149606299}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06818897637794,&quot;left&quot;:42.909685039370075,&quot;top&quot;:89,&quot;width&quot;:864.0903149606299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06818897637794,&quot;left&quot;:42.909685039370075,&quot;top&quot;:89,&quot;width&quot;:864.0903149606299}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06818897637794,&quot;left&quot;:42.909685039370075,&quot;top&quot;:89,&quot;width&quot;:864.0903149606299}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06818897637794,&quot;left&quot;:42.909685039370075,&quot;top&quot;:89,&quot;width&quot;:864.0903149606299}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06818897637794,&quot;left&quot;:42.909685039370075,&quot;top&quot;:89,&quot;width&quot;:864.0903149606299}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53.06818897637794,&quot;left&quot;:42.909685039370075,&quot;top&quot;:89,&quot;width&quot;:864.0903149606299}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09834645669287,&quot;left&quot;:72.71559055118111,&quot;top&quot;:105.40165354330709,&quot;width&quot;:834.2844094488189}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09834645669287,&quot;left&quot;:72.71559055118111,&quot;top&quot;:105.40165354330709,&quot;width&quot;:834.2844094488189}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09834645669287,&quot;left&quot;:72.71559055118111,&quot;top&quot;:105.40165354330709,&quot;width&quot;:834.2844094488189}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09834645669287,&quot;left&quot;:72.71559055118111,&quot;top&quot;:105.40165354330709,&quot;width&quot;:834.2844094488189}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09834645669287,&quot;left&quot;:72.71559055118111,&quot;top&quot;:105.40165354330709,&quot;width&quot;:834.2844094488189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09834645669287,&quot;left&quot;:72.71559055118111,&quot;top&quot;:105.40165354330709,&quot;width&quot;:834.2844094488189}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09834645669287,&quot;left&quot;:72.71559055118111,&quot;top&quot;:105.40165354330709,&quot;width&quot;:834.2844094488189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8561417322834,&quot;left&quot;:79.12661417322829,&quot;top&quot;:91.86669291338583,&quot;width&quot;:802.5154330708663}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7.64771653543306,&quot;left&quot;:-1150.465590551181,&quot;top&quot;:103.90228346456692,&quot;width&quot;:2626.55}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05,&quot;left&quot;:50.900078740157554,&quot;top&quot;:57.95,&quot;width&quot;:856.0999212598424}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05,&quot;left&quot;:50.900078740157554,&quot;top&quot;:57.95,&quot;width&quot;:856.0999212598424}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05,&quot;left&quot;:50.900078740157554,&quot;top&quot;:57.95,&quot;width&quot;:856.0999212598424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05,&quot;left&quot;:50.900078740157554,&quot;top&quot;:57.95,&quot;width&quot;:856.0999212598424}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05,&quot;left&quot;:50.900078740157554,&quot;top&quot;:57.95,&quot;width&quot;:856.0999212598424}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05,&quot;left&quot;:50.900078740157554,&quot;top&quot;:57.95,&quot;width&quot;:856.0999212598424}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05,&quot;left&quot;:50.900078740157554,&quot;top&quot;:57.95,&quot;width&quot;:856.0999212598424}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05,&quot;left&quot;:50.900078740157554,&quot;top&quot;:57.95,&quot;width&quot;:856.0999212598424}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05,&quot;left&quot;:50.900078740157554,&quot;top&quot;:57.95,&quot;width&quot;:856.0999212598424}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425.05,&quot;left&quot;:50.900078740157554,&quot;top&quot;:57.95,&quot;width&quot;:856.0999212598424}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624.124024979261,&quot;left&quot;:0,&quot;top&quot;:-67.62408516362211,&quot;width&quot;:1012}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93.33755905511805,&quot;left&quot;:52.75,&quot;top&quot;:89,&quot;width&quot;:854.3750393700788}"/>
</p:tagLst>
</file>

<file path=ppt/theme/theme1.xml><?xml version="1.0" encoding="utf-8"?>
<a:theme xmlns:a="http://schemas.openxmlformats.org/drawingml/2006/main" name="Designed by iSlide">
  <a:themeElements>
    <a:clrScheme name="iSlide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3698A4"/>
      </a:accent1>
      <a:accent2>
        <a:srgbClr val="459D67"/>
      </a:accent2>
      <a:accent3>
        <a:srgbClr val="A4CB61"/>
      </a:accent3>
      <a:accent4>
        <a:srgbClr val="7F7F7F"/>
      </a:accent4>
      <a:accent5>
        <a:srgbClr val="666666"/>
      </a:accent5>
      <a:accent6>
        <a:srgbClr val="515151"/>
      </a:accent6>
      <a:hlink>
        <a:srgbClr val="4276AA"/>
      </a:hlink>
      <a:folHlink>
        <a:srgbClr val="BFBFBF"/>
      </a:folHlink>
    </a:clrScheme>
    <a:fontScheme name="iSlide">
      <a:majorFont>
        <a:latin typeface="Arial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iSli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Calibri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Calibri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iSlide#355f6696-cea4-4439-b4a9-531a9a82a68b</Template>
  <TotalTime>3</TotalTime>
  <Words>983</Words>
  <Application>Microsoft Office PowerPoint</Application>
  <PresentationFormat>宽屏</PresentationFormat>
  <Paragraphs>176</Paragraphs>
  <Slides>22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5" baseType="lpstr">
      <vt:lpstr>Arial</vt:lpstr>
      <vt:lpstr>Calibri</vt:lpstr>
      <vt:lpstr>Designed by iSlide</vt:lpstr>
      <vt:lpstr>“智眸音领”——基于视觉、听觉转化的智能导盲系统</vt:lpstr>
      <vt:lpstr>目录</vt:lpstr>
      <vt:lpstr>项目概述</vt:lpstr>
      <vt:lpstr>项目背景</vt:lpstr>
      <vt:lpstr>产品介绍</vt:lpstr>
      <vt:lpstr>技术优势</vt:lpstr>
      <vt:lpstr>YOLOv5 - Lite + 双目深度测距</vt:lpstr>
      <vt:lpstr>语音导航智能化</vt:lpstr>
      <vt:lpstr>多模式反馈</vt:lpstr>
      <vt:lpstr>自适应学习</vt:lpstr>
      <vt:lpstr>轻量化模型与低功耗优化</vt:lpstr>
      <vt:lpstr>行业分析</vt:lpstr>
      <vt:lpstr>客户关系维护</vt:lpstr>
      <vt:lpstr>市场定位</vt:lpstr>
      <vt:lpstr>发展规划</vt:lpstr>
      <vt:lpstr>发展目标</vt:lpstr>
      <vt:lpstr>发展目标</vt:lpstr>
      <vt:lpstr>推广渠道与策略</vt:lpstr>
      <vt:lpstr>用户运营与口碑建设</vt:lpstr>
      <vt:lpstr>视频演示</vt:lpstr>
      <vt:lpstr>视频演示</vt:lpstr>
      <vt:lpstr>谢谢观看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iSlide</dc:creator>
  <cp:lastModifiedBy>Shore Chen</cp:lastModifiedBy>
  <cp:revision>8</cp:revision>
  <cp:lastPrinted>2023-06-15T16:00:00Z</cp:lastPrinted>
  <dcterms:created xsi:type="dcterms:W3CDTF">2023-06-15T16:00:00Z</dcterms:created>
  <dcterms:modified xsi:type="dcterms:W3CDTF">2025-03-08T09:06:03Z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355f6696-cea4-4439-b4a9-531a9a82a68b</vt:lpwstr>
  </property>
  <property fmtid="{D5CDD505-2E9C-101B-9397-08002B2CF9AE}" pid="3" name="ICV">
    <vt:lpwstr>85CA689A88BD41DAB43A959FD3202104_13</vt:lpwstr>
  </property>
  <property fmtid="{D5CDD505-2E9C-101B-9397-08002B2CF9AE}" pid="4" name="KSOProductBuildVer">
    <vt:lpwstr>2052-12.1.0.20305</vt:lpwstr>
  </property>
</Properties>
</file>

<file path=docProps/thumbnail.jpeg>
</file>